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87" r:id="rId2"/>
    <p:sldId id="345" r:id="rId3"/>
    <p:sldId id="27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F6A96F-D3AA-689B-4F34-A2D53328420F}" name="Kymm Nuest" initials="KN" userId="S::knuest@tggsolutions.com::9418f18b-f391-4598-87e3-96b9aef3a2a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EEB4E-0F37-40F2-8010-E237317B872F}" v="2" dt="2023-01-27T17:19:15.2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9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3460BA-1EB6-486A-B59F-DDFA4C1584DC}" type="datetimeFigureOut">
              <a:rPr lang="en-US" smtClean="0"/>
              <a:t>01/30/2023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00243D-D016-4151-9DB0-97998A91FF80}" type="slidenum">
              <a:rPr lang="en-US" smtClean="0"/>
              <a:t>‹#›</a:t>
            </a:fld>
            <a:endParaRPr lang="en-US"/>
          </a:p>
        </p:txBody>
      </p:sp>
    </p:spTree>
    <p:extLst>
      <p:ext uri="{BB962C8B-B14F-4D97-AF65-F5344CB8AC3E}">
        <p14:creationId xmlns:p14="http://schemas.microsoft.com/office/powerpoint/2010/main" val="1864449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want to welcome you to our Medicare 101 workshop.  My name is _____________ and I will help walk through the knowledge basics for Medicare.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A35C80-DA11-4995-9735-5F56A741FD3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0709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Medicare brings with it a number of decision about how and when to enroll and what additional coverage you may need to supplement Original Medicare.  We are here to assist you in making a successful transition to Medicare.  If you’d like to have a one-on-one conversation with someone from our team to answer any Medicare enrollment of coverage questions please send a request email * to &lt;agent email&gt;.</a:t>
            </a:r>
          </a:p>
          <a:p>
            <a:endParaRPr lang="en-US" dirty="0"/>
          </a:p>
        </p:txBody>
      </p:sp>
      <p:sp>
        <p:nvSpPr>
          <p:cNvPr id="4" name="Slide Number Placeholder 3"/>
          <p:cNvSpPr>
            <a:spLocks noGrp="1"/>
          </p:cNvSpPr>
          <p:nvPr>
            <p:ph type="sldNum" sz="quarter" idx="5"/>
          </p:nvPr>
        </p:nvSpPr>
        <p:spPr/>
        <p:txBody>
          <a:bodyPr/>
          <a:lstStyle/>
          <a:p>
            <a:fld id="{80A35C80-DA11-4995-9735-5F56A741FD35}" type="slidenum">
              <a:rPr lang="en-US" smtClean="0"/>
              <a:t>2</a:t>
            </a:fld>
            <a:endParaRPr lang="en-US"/>
          </a:p>
        </p:txBody>
      </p:sp>
    </p:spTree>
    <p:extLst>
      <p:ext uri="{BB962C8B-B14F-4D97-AF65-F5344CB8AC3E}">
        <p14:creationId xmlns:p14="http://schemas.microsoft.com/office/powerpoint/2010/main" val="2214380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attending this presentation.   Does anyone have any questions?  If you would like to contact me personally to ask any questions, my contact information is on the slide, and I will stay for a few minutes after the presentation if you have any questions.</a:t>
            </a:r>
          </a:p>
        </p:txBody>
      </p:sp>
      <p:sp>
        <p:nvSpPr>
          <p:cNvPr id="4" name="Slide Number Placeholder 3"/>
          <p:cNvSpPr>
            <a:spLocks noGrp="1"/>
          </p:cNvSpPr>
          <p:nvPr>
            <p:ph type="sldNum" sz="quarter" idx="5"/>
          </p:nvPr>
        </p:nvSpPr>
        <p:spPr/>
        <p:txBody>
          <a:bodyPr/>
          <a:lstStyle/>
          <a:p>
            <a:fld id="{80A35C80-DA11-4995-9735-5F56A741FD35}" type="slidenum">
              <a:rPr lang="en-US" smtClean="0"/>
              <a:t>3</a:t>
            </a:fld>
            <a:endParaRPr lang="en-US"/>
          </a:p>
        </p:txBody>
      </p:sp>
    </p:spTree>
    <p:extLst>
      <p:ext uri="{BB962C8B-B14F-4D97-AF65-F5344CB8AC3E}">
        <p14:creationId xmlns:p14="http://schemas.microsoft.com/office/powerpoint/2010/main" val="34215096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A71184-7319-4DF6-A55C-9C91A6745CFB}"/>
              </a:ext>
            </a:extLst>
          </p:cNvPr>
          <p:cNvSpPr/>
          <p:nvPr userDrawn="1"/>
        </p:nvSpPr>
        <p:spPr>
          <a:xfrm>
            <a:off x="255104" y="268357"/>
            <a:ext cx="11715116" cy="63146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Graphic 8">
            <a:extLst>
              <a:ext uri="{FF2B5EF4-FFF2-40B4-BE49-F238E27FC236}">
                <a16:creationId xmlns:a16="http://schemas.microsoft.com/office/drawing/2014/main" id="{1BC4B07C-2B01-4ECA-BDD1-3B4B2F1CA1D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99873" y="1020644"/>
            <a:ext cx="2131893" cy="437094"/>
          </a:xfrm>
          <a:prstGeom prst="rect">
            <a:avLst/>
          </a:prstGeom>
        </p:spPr>
      </p:pic>
      <p:sp>
        <p:nvSpPr>
          <p:cNvPr id="2" name="Title 1">
            <a:extLst>
              <a:ext uri="{FF2B5EF4-FFF2-40B4-BE49-F238E27FC236}">
                <a16:creationId xmlns:a16="http://schemas.microsoft.com/office/drawing/2014/main" id="{737D147F-5A75-40B6-996F-2B9F84578625}"/>
              </a:ext>
            </a:extLst>
          </p:cNvPr>
          <p:cNvSpPr>
            <a:spLocks noGrp="1"/>
          </p:cNvSpPr>
          <p:nvPr>
            <p:ph type="ctrTitle" hasCustomPrompt="1"/>
          </p:nvPr>
        </p:nvSpPr>
        <p:spPr>
          <a:xfrm>
            <a:off x="513976" y="2301080"/>
            <a:ext cx="7904467" cy="1909763"/>
          </a:xfrm>
        </p:spPr>
        <p:txBody>
          <a:bodyPr anchor="b"/>
          <a:lstStyle>
            <a:lvl1pPr algn="l">
              <a:defRPr sz="4800">
                <a:solidFill>
                  <a:schemeClr val="bg1"/>
                </a:solidFill>
              </a:defRPr>
            </a:lvl1pPr>
          </a:lstStyle>
          <a:p>
            <a:r>
              <a:rPr lang="en-US" dirty="0"/>
              <a:t>Click to edit Master</a:t>
            </a:r>
            <a:br>
              <a:rPr lang="en-US" dirty="0"/>
            </a:br>
            <a:r>
              <a:rPr lang="en-US" dirty="0"/>
              <a:t>title style</a:t>
            </a:r>
          </a:p>
        </p:txBody>
      </p:sp>
      <p:sp>
        <p:nvSpPr>
          <p:cNvPr id="3" name="Subtitle 2">
            <a:extLst>
              <a:ext uri="{FF2B5EF4-FFF2-40B4-BE49-F238E27FC236}">
                <a16:creationId xmlns:a16="http://schemas.microsoft.com/office/drawing/2014/main" id="{A055A2AE-EFC6-47C5-A727-94A0ACB2A4AF}"/>
              </a:ext>
            </a:extLst>
          </p:cNvPr>
          <p:cNvSpPr>
            <a:spLocks noGrp="1"/>
          </p:cNvSpPr>
          <p:nvPr>
            <p:ph type="subTitle" idx="1"/>
          </p:nvPr>
        </p:nvSpPr>
        <p:spPr>
          <a:xfrm>
            <a:off x="513976" y="4289333"/>
            <a:ext cx="5032189" cy="712974"/>
          </a:xfrm>
        </p:spPr>
        <p:txBody>
          <a:bodyPr>
            <a:normAutofit/>
          </a:bodyPr>
          <a:lstStyle>
            <a:lvl1pPr marL="0" indent="0" algn="l">
              <a:buNone/>
              <a:defRPr sz="2000">
                <a:solidFill>
                  <a:schemeClr val="accent2">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5155A9D-1F7F-4AC0-97F2-5208BC91CA4E}"/>
              </a:ext>
            </a:extLst>
          </p:cNvPr>
          <p:cNvSpPr>
            <a:spLocks noGrp="1"/>
          </p:cNvSpPr>
          <p:nvPr>
            <p:ph type="dt" sz="half" idx="10"/>
          </p:nvPr>
        </p:nvSpPr>
        <p:spPr>
          <a:xfrm>
            <a:off x="513976" y="1896710"/>
            <a:ext cx="1579867" cy="365125"/>
          </a:xfrm>
          <a:solidFill>
            <a:schemeClr val="accent4"/>
          </a:solidFill>
        </p:spPr>
        <p:txBody>
          <a:bodyPr lIns="182880" anchor="ctr"/>
          <a:lstStyle>
            <a:lvl1pPr>
              <a:defRPr sz="1100">
                <a:solidFill>
                  <a:schemeClr val="bg1"/>
                </a:solidFill>
              </a:defRPr>
            </a:lvl1pPr>
          </a:lstStyle>
          <a:p>
            <a:pPr algn="ctr"/>
            <a:fld id="{5D773D5F-706D-4455-ABB6-81922F403278}" type="datetime1">
              <a:rPr lang="en-US" smtClean="0"/>
              <a:t>01/30/2023</a:t>
            </a:fld>
            <a:endParaRPr lang="en-US" dirty="0"/>
          </a:p>
        </p:txBody>
      </p:sp>
      <p:sp>
        <p:nvSpPr>
          <p:cNvPr id="5" name="Footer Placeholder 4">
            <a:extLst>
              <a:ext uri="{FF2B5EF4-FFF2-40B4-BE49-F238E27FC236}">
                <a16:creationId xmlns:a16="http://schemas.microsoft.com/office/drawing/2014/main" id="{0B7C1B0A-0347-4F0E-9A20-230528E1A3B1}"/>
              </a:ext>
            </a:extLst>
          </p:cNvPr>
          <p:cNvSpPr>
            <a:spLocks noGrp="1"/>
          </p:cNvSpPr>
          <p:nvPr>
            <p:ph type="ftr" sz="quarter" idx="11"/>
          </p:nvPr>
        </p:nvSpPr>
        <p:spPr>
          <a:xfrm>
            <a:off x="513976" y="6212066"/>
            <a:ext cx="9498836" cy="365125"/>
          </a:xfrm>
        </p:spPr>
        <p:txBody>
          <a:bodyPr/>
          <a:lstStyle>
            <a:lvl1pPr>
              <a:defRPr sz="800">
                <a:solidFill>
                  <a:schemeClr val="tx1">
                    <a:lumMod val="60000"/>
                    <a:lumOff val="40000"/>
                  </a:schemeClr>
                </a:solidFill>
              </a:defRPr>
            </a:lvl1pPr>
          </a:lstStyle>
          <a:p>
            <a:endParaRPr lang="en-US" dirty="0">
              <a:solidFill>
                <a:schemeClr val="tx1">
                  <a:lumMod val="60000"/>
                  <a:lumOff val="40000"/>
                </a:schemeClr>
              </a:solidFill>
            </a:endParaRPr>
          </a:p>
        </p:txBody>
      </p:sp>
      <p:sp>
        <p:nvSpPr>
          <p:cNvPr id="6" name="Slide Number Placeholder 5">
            <a:extLst>
              <a:ext uri="{FF2B5EF4-FFF2-40B4-BE49-F238E27FC236}">
                <a16:creationId xmlns:a16="http://schemas.microsoft.com/office/drawing/2014/main" id="{163476F5-1C7A-4E64-B0E9-7EE66A71A28B}"/>
              </a:ext>
            </a:extLst>
          </p:cNvPr>
          <p:cNvSpPr>
            <a:spLocks noGrp="1"/>
          </p:cNvSpPr>
          <p:nvPr>
            <p:ph type="sldNum" sz="quarter" idx="12"/>
          </p:nvPr>
        </p:nvSpPr>
        <p:spPr>
          <a:xfrm>
            <a:off x="11209282" y="6188220"/>
            <a:ext cx="513716" cy="365125"/>
          </a:xfrm>
        </p:spPr>
        <p:txBody>
          <a:bodyPr lIns="0"/>
          <a:lstStyle>
            <a:lvl1pPr>
              <a:defRPr sz="800">
                <a:solidFill>
                  <a:schemeClr val="tx1">
                    <a:lumMod val="60000"/>
                    <a:lumOff val="40000"/>
                  </a:schemeClr>
                </a:solidFill>
              </a:defRPr>
            </a:lvl1pPr>
          </a:lstStyle>
          <a:p>
            <a:fld id="{E313472D-BFB5-4CCD-ACA0-2399B44D45C6}" type="slidenum">
              <a:rPr lang="en-US" smtClean="0"/>
              <a:pPr/>
              <a:t>‹#›</a:t>
            </a:fld>
            <a:endParaRPr lang="en-US" dirty="0"/>
          </a:p>
        </p:txBody>
      </p:sp>
      <p:sp>
        <p:nvSpPr>
          <p:cNvPr id="10" name="TextBox 9">
            <a:extLst>
              <a:ext uri="{FF2B5EF4-FFF2-40B4-BE49-F238E27FC236}">
                <a16:creationId xmlns:a16="http://schemas.microsoft.com/office/drawing/2014/main" id="{D13BC764-A3AB-432E-B3B5-887903EAF70D}"/>
              </a:ext>
            </a:extLst>
          </p:cNvPr>
          <p:cNvSpPr txBox="1"/>
          <p:nvPr userDrawn="1"/>
        </p:nvSpPr>
        <p:spPr>
          <a:xfrm>
            <a:off x="513976" y="6616304"/>
            <a:ext cx="2066185" cy="215444"/>
          </a:xfrm>
          <a:prstGeom prst="rect">
            <a:avLst/>
          </a:prstGeom>
          <a:noFill/>
        </p:spPr>
        <p:txBody>
          <a:bodyPr wrap="square" rtlCol="0" anchor="b">
            <a:spAutoFit/>
          </a:bodyPr>
          <a:lstStyle/>
          <a:p>
            <a:pPr marL="0" marR="0" algn="l">
              <a:spcBef>
                <a:spcPts val="0"/>
              </a:spcBef>
              <a:spcAft>
                <a:spcPts val="0"/>
              </a:spcAft>
            </a:pPr>
            <a:r>
              <a:rPr lang="en-US" sz="800" b="0" i="0" dirty="0">
                <a:solidFill>
                  <a:schemeClr val="tx1"/>
                </a:solidFill>
                <a:effectLst/>
                <a:latin typeface="Arial" panose="020B0604020202020204" pitchFamily="34" charset="0"/>
              </a:rPr>
              <a:t>© 2023 Nexben, Inc. All rights reserved.</a:t>
            </a:r>
          </a:p>
        </p:txBody>
      </p:sp>
    </p:spTree>
    <p:extLst>
      <p:ext uri="{BB962C8B-B14F-4D97-AF65-F5344CB8AC3E}">
        <p14:creationId xmlns:p14="http://schemas.microsoft.com/office/powerpoint/2010/main" val="103062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Lef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D8A237-F8D4-4030-B984-EC620C094D14}"/>
              </a:ext>
            </a:extLst>
          </p:cNvPr>
          <p:cNvSpPr>
            <a:spLocks noGrp="1"/>
          </p:cNvSpPr>
          <p:nvPr>
            <p:ph sz="half" idx="1"/>
          </p:nvPr>
        </p:nvSpPr>
        <p:spPr>
          <a:xfrm>
            <a:off x="5759881" y="2537226"/>
            <a:ext cx="6024615" cy="3688007"/>
          </a:xfrm>
        </p:spPr>
        <p:txBody>
          <a:bodyPr>
            <a:noAutofit/>
          </a:bodyPr>
          <a:lstStyle>
            <a:lvl1pP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10582A-425A-47CE-8EF5-56BAFB2B0599}"/>
              </a:ext>
            </a:extLst>
          </p:cNvPr>
          <p:cNvSpPr>
            <a:spLocks noGrp="1"/>
          </p:cNvSpPr>
          <p:nvPr>
            <p:ph type="dt" sz="half" idx="10"/>
          </p:nvPr>
        </p:nvSpPr>
        <p:spPr/>
        <p:txBody>
          <a:bodyPr lIns="0">
            <a:noAutofit/>
          </a:bodyPr>
          <a:lstStyle>
            <a:lvl1pPr>
              <a:defRPr>
                <a:solidFill>
                  <a:schemeClr val="tx1">
                    <a:lumMod val="60000"/>
                    <a:lumOff val="40000"/>
                  </a:schemeClr>
                </a:solidFill>
              </a:defRPr>
            </a:lvl1pPr>
          </a:lstStyle>
          <a:p>
            <a:fld id="{94EA3FD6-C9FA-4739-8342-6FAC1C0D1C14}" type="datetime1">
              <a:rPr lang="en-US" smtClean="0"/>
              <a:t>01/30/2023</a:t>
            </a:fld>
            <a:endParaRPr lang="en-US"/>
          </a:p>
        </p:txBody>
      </p:sp>
      <p:sp>
        <p:nvSpPr>
          <p:cNvPr id="7" name="Slide Number Placeholder 6">
            <a:extLst>
              <a:ext uri="{FF2B5EF4-FFF2-40B4-BE49-F238E27FC236}">
                <a16:creationId xmlns:a16="http://schemas.microsoft.com/office/drawing/2014/main" id="{44C87995-8BDC-489C-B7DB-70DE3ECDAE66}"/>
              </a:ext>
            </a:extLst>
          </p:cNvPr>
          <p:cNvSpPr>
            <a:spLocks noGrp="1"/>
          </p:cNvSpPr>
          <p:nvPr>
            <p:ph type="sldNum" sz="quarter" idx="12"/>
          </p:nvPr>
        </p:nvSpPr>
        <p:spPr/>
        <p:txBody>
          <a:bodyPr lIns="0">
            <a:noAutofit/>
          </a:bodyPr>
          <a:lstStyle>
            <a:lvl1pPr>
              <a:defRPr>
                <a:solidFill>
                  <a:schemeClr val="tx1">
                    <a:lumMod val="60000"/>
                    <a:lumOff val="40000"/>
                  </a:schemeClr>
                </a:solidFill>
              </a:defRPr>
            </a:lvl1pPr>
          </a:lstStyle>
          <a:p>
            <a:fld id="{E313472D-BFB5-4CCD-ACA0-2399B44D45C6}" type="slidenum">
              <a:rPr lang="en-US" smtClean="0"/>
              <a:pPr/>
              <a:t>‹#›</a:t>
            </a:fld>
            <a:endParaRPr lang="en-US"/>
          </a:p>
        </p:txBody>
      </p:sp>
      <p:sp>
        <p:nvSpPr>
          <p:cNvPr id="10" name="Title 1">
            <a:extLst>
              <a:ext uri="{FF2B5EF4-FFF2-40B4-BE49-F238E27FC236}">
                <a16:creationId xmlns:a16="http://schemas.microsoft.com/office/drawing/2014/main" id="{141FBC0E-ECFA-4D4D-876C-44772543094B}"/>
              </a:ext>
            </a:extLst>
          </p:cNvPr>
          <p:cNvSpPr>
            <a:spLocks noGrp="1"/>
          </p:cNvSpPr>
          <p:nvPr>
            <p:ph type="title" hasCustomPrompt="1"/>
          </p:nvPr>
        </p:nvSpPr>
        <p:spPr>
          <a:xfrm>
            <a:off x="5759880" y="438751"/>
            <a:ext cx="6024616" cy="1945555"/>
          </a:xfrm>
        </p:spPr>
        <p:txBody>
          <a:bodyPr anchor="b">
            <a:noAutofit/>
          </a:bodyPr>
          <a:lstStyle>
            <a:lvl1pPr>
              <a:defRPr sz="4400"/>
            </a:lvl1pPr>
          </a:lstStyle>
          <a:p>
            <a:r>
              <a:rPr lang="en-US" dirty="0"/>
              <a:t>Click to edit Master title style, space for three lines</a:t>
            </a:r>
          </a:p>
        </p:txBody>
      </p:sp>
      <p:sp>
        <p:nvSpPr>
          <p:cNvPr id="11" name="Footer Placeholder 10">
            <a:extLst>
              <a:ext uri="{FF2B5EF4-FFF2-40B4-BE49-F238E27FC236}">
                <a16:creationId xmlns:a16="http://schemas.microsoft.com/office/drawing/2014/main" id="{836DA2B8-AAA9-40B4-87B7-D1C53E901F17}"/>
              </a:ext>
            </a:extLst>
          </p:cNvPr>
          <p:cNvSpPr>
            <a:spLocks noGrp="1"/>
          </p:cNvSpPr>
          <p:nvPr>
            <p:ph type="ftr" sz="quarter" idx="14"/>
          </p:nvPr>
        </p:nvSpPr>
        <p:spPr>
          <a:xfrm>
            <a:off x="5759880" y="6225233"/>
            <a:ext cx="4584456" cy="295693"/>
          </a:xfrm>
        </p:spPr>
        <p:txBody>
          <a:bodyPr/>
          <a:lstStyle/>
          <a:p>
            <a:endParaRPr lang="en-US" sz="800" dirty="0"/>
          </a:p>
        </p:txBody>
      </p:sp>
      <p:sp>
        <p:nvSpPr>
          <p:cNvPr id="9" name="Content Placeholder 2">
            <a:extLst>
              <a:ext uri="{FF2B5EF4-FFF2-40B4-BE49-F238E27FC236}">
                <a16:creationId xmlns:a16="http://schemas.microsoft.com/office/drawing/2014/main" id="{95384959-8A8F-4DFA-A155-D2FF9B0A013F}"/>
              </a:ext>
            </a:extLst>
          </p:cNvPr>
          <p:cNvSpPr>
            <a:spLocks noGrp="1"/>
          </p:cNvSpPr>
          <p:nvPr>
            <p:ph idx="15"/>
          </p:nvPr>
        </p:nvSpPr>
        <p:spPr>
          <a:xfrm>
            <a:off x="0" y="0"/>
            <a:ext cx="5426635" cy="6857999"/>
          </a:xfrm>
          <a:solidFill>
            <a:schemeClr val="accent1"/>
          </a:solidFill>
        </p:spPr>
        <p:txBody>
          <a:bodyPr lIns="548640" tIns="914400" rIns="640080" bIns="914400" anchor="ctr" anchorCtr="0">
            <a:noAutofit/>
          </a:bodyPr>
          <a:lstStyle>
            <a:lvl1pPr marL="173038" indent="-173038">
              <a:buClr>
                <a:schemeClr val="bg1"/>
              </a:buClr>
              <a:defRPr sz="2400">
                <a:solidFill>
                  <a:schemeClr val="bg1"/>
                </a:solidFill>
              </a:defRPr>
            </a:lvl1pPr>
            <a:lvl2pPr marL="514350" indent="-228600">
              <a:buClr>
                <a:schemeClr val="bg1"/>
              </a:buClr>
              <a:defRPr sz="2000">
                <a:solidFill>
                  <a:schemeClr val="bg1"/>
                </a:solidFill>
              </a:defRPr>
            </a:lvl2pPr>
            <a:lvl3pPr marL="741363" indent="-171450">
              <a:buClr>
                <a:schemeClr val="bg1"/>
              </a:buClr>
              <a:defRPr sz="1800">
                <a:solidFill>
                  <a:schemeClr val="bg1"/>
                </a:solidFill>
              </a:defRPr>
            </a:lvl3pPr>
            <a:lvl4pPr marL="1028700" indent="-173038">
              <a:buClr>
                <a:schemeClr val="bg1"/>
              </a:buClr>
              <a:defRPr sz="1600">
                <a:solidFill>
                  <a:schemeClr val="bg1"/>
                </a:solidFill>
              </a:defRPr>
            </a:lvl4pPr>
            <a:lvl5pPr marL="1255713" indent="-173038">
              <a:buClr>
                <a:schemeClr val="bg1"/>
              </a:buClr>
              <a:defRPr sz="16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8997A648-0E30-4EE6-A38D-241499597B41}"/>
              </a:ext>
            </a:extLst>
          </p:cNvPr>
          <p:cNvSpPr txBox="1"/>
          <p:nvPr userDrawn="1"/>
        </p:nvSpPr>
        <p:spPr>
          <a:xfrm>
            <a:off x="5754065" y="6520926"/>
            <a:ext cx="2066185" cy="215444"/>
          </a:xfrm>
          <a:prstGeom prst="rect">
            <a:avLst/>
          </a:prstGeom>
          <a:noFill/>
        </p:spPr>
        <p:txBody>
          <a:bodyPr wrap="square" rtlCol="0" anchor="b">
            <a:spAutoFit/>
          </a:bodyPr>
          <a:lstStyle/>
          <a:p>
            <a:pPr marL="0" marR="0" algn="l">
              <a:spcBef>
                <a:spcPts val="0"/>
              </a:spcBef>
              <a:spcAft>
                <a:spcPts val="0"/>
              </a:spcAft>
            </a:pPr>
            <a:r>
              <a:rPr lang="en-US" sz="800" b="0" i="0" dirty="0">
                <a:solidFill>
                  <a:schemeClr val="tx1"/>
                </a:solidFill>
                <a:effectLst/>
                <a:latin typeface="Arial" panose="020B0604020202020204" pitchFamily="34" charset="0"/>
              </a:rPr>
              <a:t>© 2021 </a:t>
            </a:r>
            <a:r>
              <a:rPr lang="en-US" sz="800" b="0" i="0" dirty="0" err="1">
                <a:solidFill>
                  <a:schemeClr val="tx1"/>
                </a:solidFill>
                <a:effectLst/>
                <a:latin typeface="Arial" panose="020B0604020202020204" pitchFamily="34" charset="0"/>
              </a:rPr>
              <a:t>Nexben</a:t>
            </a:r>
            <a:r>
              <a:rPr lang="en-US" sz="800" b="0" i="0" dirty="0">
                <a:solidFill>
                  <a:schemeClr val="tx1"/>
                </a:solidFill>
                <a:effectLst/>
                <a:latin typeface="Arial" panose="020B0604020202020204" pitchFamily="34" charset="0"/>
              </a:rPr>
              <a:t>, Inc. All rights reserved.</a:t>
            </a:r>
          </a:p>
        </p:txBody>
      </p:sp>
    </p:spTree>
    <p:extLst>
      <p:ext uri="{BB962C8B-B14F-4D97-AF65-F5344CB8AC3E}">
        <p14:creationId xmlns:p14="http://schemas.microsoft.com/office/powerpoint/2010/main" val="110139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73ED31-1BAF-47FC-968C-4E6FE17F0189}"/>
              </a:ext>
            </a:extLst>
          </p:cNvPr>
          <p:cNvSpPr>
            <a:spLocks noGrp="1"/>
          </p:cNvSpPr>
          <p:nvPr>
            <p:ph type="body" idx="1" hasCustomPrompt="1"/>
          </p:nvPr>
        </p:nvSpPr>
        <p:spPr>
          <a:xfrm>
            <a:off x="1096777" y="1813093"/>
            <a:ext cx="4646612" cy="363032"/>
          </a:xfrm>
          <a:solidFill>
            <a:schemeClr val="accent1"/>
          </a:solidFill>
        </p:spPr>
        <p:txBody>
          <a:bodyPr lIns="182880" anchor="ctr">
            <a:noAutofit/>
          </a:bodyPr>
          <a:lstStyle>
            <a:lvl1pPr marL="0" indent="0" algn="l">
              <a:buNone/>
              <a:defRPr lang="en-US" sz="1400" b="1" kern="1200" cap="none" spc="0" baseline="0" dirty="0">
                <a:solidFill>
                  <a:schemeClr val="bg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lnSpc>
                <a:spcPct val="90000"/>
              </a:lnSpc>
              <a:spcBef>
                <a:spcPts val="0"/>
              </a:spcBef>
              <a:buClr>
                <a:schemeClr val="accent1"/>
              </a:buClr>
              <a:buSzPct val="100000"/>
              <a:buFont typeface="Arial" panose="020B0604020202020204" pitchFamily="34" charset="0"/>
              <a:buNone/>
            </a:pPr>
            <a:r>
              <a:rPr lang="en-US" dirty="0"/>
              <a:t>Click to edit master text styles</a:t>
            </a:r>
          </a:p>
        </p:txBody>
      </p:sp>
      <p:sp>
        <p:nvSpPr>
          <p:cNvPr id="4" name="Content Placeholder 3">
            <a:extLst>
              <a:ext uri="{FF2B5EF4-FFF2-40B4-BE49-F238E27FC236}">
                <a16:creationId xmlns:a16="http://schemas.microsoft.com/office/drawing/2014/main" id="{F0FE7603-0F02-472A-8E23-9572C7F2390F}"/>
              </a:ext>
            </a:extLst>
          </p:cNvPr>
          <p:cNvSpPr>
            <a:spLocks noGrp="1"/>
          </p:cNvSpPr>
          <p:nvPr>
            <p:ph sz="half" idx="2"/>
          </p:nvPr>
        </p:nvSpPr>
        <p:spPr>
          <a:xfrm>
            <a:off x="1096777" y="2368513"/>
            <a:ext cx="4646612" cy="3399496"/>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68ED72A-F8E8-4EA4-BDD3-A21E1431FECF}"/>
              </a:ext>
            </a:extLst>
          </p:cNvPr>
          <p:cNvSpPr>
            <a:spLocks noGrp="1"/>
          </p:cNvSpPr>
          <p:nvPr>
            <p:ph type="body" sz="quarter" idx="3" hasCustomPrompt="1"/>
          </p:nvPr>
        </p:nvSpPr>
        <p:spPr>
          <a:xfrm>
            <a:off x="6429188" y="1813093"/>
            <a:ext cx="4669496" cy="363032"/>
          </a:xfrm>
          <a:solidFill>
            <a:schemeClr val="accent2"/>
          </a:solidFill>
        </p:spPr>
        <p:txBody>
          <a:bodyPr lIns="182880" anchor="ctr">
            <a:noAutofit/>
          </a:bodyPr>
          <a:lstStyle>
            <a:lvl1pPr marL="0" indent="0" algn="l">
              <a:buNone/>
              <a:defRPr lang="en-US" sz="1400" b="1" kern="1200" cap="none" spc="0" baseline="0" dirty="0">
                <a:solidFill>
                  <a:schemeClr val="bg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lnSpc>
                <a:spcPct val="90000"/>
              </a:lnSpc>
              <a:spcBef>
                <a:spcPts val="0"/>
              </a:spcBef>
              <a:buClr>
                <a:schemeClr val="accent1"/>
              </a:buClr>
              <a:buSzPct val="100000"/>
              <a:buFont typeface="Arial" panose="020B0604020202020204" pitchFamily="34" charset="0"/>
              <a:buNone/>
            </a:pPr>
            <a:r>
              <a:rPr lang="en-US" dirty="0"/>
              <a:t>Click to edit master text styles</a:t>
            </a:r>
          </a:p>
        </p:txBody>
      </p:sp>
      <p:sp>
        <p:nvSpPr>
          <p:cNvPr id="6" name="Content Placeholder 5">
            <a:extLst>
              <a:ext uri="{FF2B5EF4-FFF2-40B4-BE49-F238E27FC236}">
                <a16:creationId xmlns:a16="http://schemas.microsoft.com/office/drawing/2014/main" id="{AF13720E-CDC6-4375-B473-CA03DD27ADD8}"/>
              </a:ext>
            </a:extLst>
          </p:cNvPr>
          <p:cNvSpPr>
            <a:spLocks noGrp="1"/>
          </p:cNvSpPr>
          <p:nvPr>
            <p:ph sz="quarter" idx="4"/>
          </p:nvPr>
        </p:nvSpPr>
        <p:spPr>
          <a:xfrm>
            <a:off x="6429188" y="2368513"/>
            <a:ext cx="4669496" cy="3399496"/>
          </a:xfrm>
        </p:spPr>
        <p:txBody>
          <a:bodyPr>
            <a:no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04EA11E9-655A-44A5-8DE1-41D88E44ACCE}"/>
              </a:ext>
            </a:extLst>
          </p:cNvPr>
          <p:cNvCxnSpPr>
            <a:cxnSpLocks/>
          </p:cNvCxnSpPr>
          <p:nvPr userDrawn="1"/>
        </p:nvCxnSpPr>
        <p:spPr>
          <a:xfrm>
            <a:off x="6096000" y="1799814"/>
            <a:ext cx="0" cy="3941690"/>
          </a:xfrm>
          <a:prstGeom prst="line">
            <a:avLst/>
          </a:prstGeom>
          <a:ln>
            <a:solidFill>
              <a:schemeClr val="tx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3921274-9BFD-4EDC-9392-D194881ACB1A}"/>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3" name="Date Placeholder 12">
            <a:extLst>
              <a:ext uri="{FF2B5EF4-FFF2-40B4-BE49-F238E27FC236}">
                <a16:creationId xmlns:a16="http://schemas.microsoft.com/office/drawing/2014/main" id="{7E8A3630-9B8E-4E82-958C-EA537C6554E0}"/>
              </a:ext>
            </a:extLst>
          </p:cNvPr>
          <p:cNvSpPr>
            <a:spLocks noGrp="1"/>
          </p:cNvSpPr>
          <p:nvPr>
            <p:ph type="dt" sz="half" idx="10"/>
          </p:nvPr>
        </p:nvSpPr>
        <p:spPr/>
        <p:txBody>
          <a:bodyPr/>
          <a:lstStyle/>
          <a:p>
            <a:fld id="{E8BC502E-EA5E-4C45-B3A5-04DE8C4A77ED}" type="datetime1">
              <a:rPr lang="en-US" smtClean="0"/>
              <a:t>01/30/2023</a:t>
            </a:fld>
            <a:endParaRPr lang="en-US" sz="800"/>
          </a:p>
        </p:txBody>
      </p:sp>
      <p:sp>
        <p:nvSpPr>
          <p:cNvPr id="14" name="Footer Placeholder 13">
            <a:extLst>
              <a:ext uri="{FF2B5EF4-FFF2-40B4-BE49-F238E27FC236}">
                <a16:creationId xmlns:a16="http://schemas.microsoft.com/office/drawing/2014/main" id="{151967F6-0254-4A7F-8B9B-0B88481426E0}"/>
              </a:ext>
            </a:extLst>
          </p:cNvPr>
          <p:cNvSpPr>
            <a:spLocks noGrp="1"/>
          </p:cNvSpPr>
          <p:nvPr>
            <p:ph type="ftr" sz="quarter" idx="11"/>
          </p:nvPr>
        </p:nvSpPr>
        <p:spPr/>
        <p:txBody>
          <a:bodyPr/>
          <a:lstStyle/>
          <a:p>
            <a:endParaRPr lang="en-US" sz="800" dirty="0"/>
          </a:p>
        </p:txBody>
      </p:sp>
      <p:sp>
        <p:nvSpPr>
          <p:cNvPr id="16" name="Slide Number Placeholder 15">
            <a:extLst>
              <a:ext uri="{FF2B5EF4-FFF2-40B4-BE49-F238E27FC236}">
                <a16:creationId xmlns:a16="http://schemas.microsoft.com/office/drawing/2014/main" id="{92ACE692-05DD-4D9C-AA6D-F23B50AFC86B}"/>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253163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Column 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73ED31-1BAF-47FC-968C-4E6FE17F0189}"/>
              </a:ext>
            </a:extLst>
          </p:cNvPr>
          <p:cNvSpPr>
            <a:spLocks noGrp="1"/>
          </p:cNvSpPr>
          <p:nvPr>
            <p:ph type="body" idx="1" hasCustomPrompt="1"/>
          </p:nvPr>
        </p:nvSpPr>
        <p:spPr>
          <a:xfrm>
            <a:off x="670987" y="1795213"/>
            <a:ext cx="3391381" cy="363032"/>
          </a:xfrm>
          <a:solidFill>
            <a:schemeClr val="accent2"/>
          </a:solidFill>
        </p:spPr>
        <p:txBody>
          <a:bodyPr lIns="182880" anchor="ctr">
            <a:noAutofit/>
          </a:bodyPr>
          <a:lstStyle>
            <a:lvl1pPr marL="0" indent="0" algn="ctr">
              <a:lnSpc>
                <a:spcPct val="90000"/>
              </a:lnSpc>
              <a:spcBef>
                <a:spcPts val="0"/>
              </a:spcBef>
              <a:buNone/>
              <a:defRPr sz="1400" b="1" cap="none" spc="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0FE7603-0F02-472A-8E23-9572C7F2390F}"/>
              </a:ext>
            </a:extLst>
          </p:cNvPr>
          <p:cNvSpPr>
            <a:spLocks noGrp="1"/>
          </p:cNvSpPr>
          <p:nvPr>
            <p:ph sz="half" idx="2"/>
          </p:nvPr>
        </p:nvSpPr>
        <p:spPr>
          <a:xfrm>
            <a:off x="670987" y="2158245"/>
            <a:ext cx="3391381" cy="3388866"/>
          </a:xfrm>
          <a:solidFill>
            <a:schemeClr val="bg1">
              <a:lumMod val="95000"/>
            </a:schemeClr>
          </a:solidFill>
          <a:ln>
            <a:noFill/>
          </a:ln>
        </p:spPr>
        <p:txBody>
          <a:bodyPr lIns="182880" tIns="182880" rIns="182880" bIns="182880">
            <a:noAutofit/>
          </a:bodyPr>
          <a:lstStyle>
            <a:lvl1pPr marL="115888" indent="-115888">
              <a:defRPr sz="1600"/>
            </a:lvl1pPr>
            <a:lvl2pPr marL="344488" indent="-171450">
              <a:defRPr sz="1400"/>
            </a:lvl2pPr>
            <a:lvl3pPr marL="512763" indent="-111125">
              <a:defRPr sz="1200"/>
            </a:lvl3pPr>
            <a:lvl4pPr marL="685800" indent="-117475">
              <a:defRPr sz="1100"/>
            </a:lvl4pPr>
            <a:lvl5pPr marL="858838" indent="-115888">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68ED72A-F8E8-4EA4-BDD3-A21E1431FECF}"/>
              </a:ext>
            </a:extLst>
          </p:cNvPr>
          <p:cNvSpPr>
            <a:spLocks noGrp="1"/>
          </p:cNvSpPr>
          <p:nvPr>
            <p:ph type="body" sz="quarter" idx="3" hasCustomPrompt="1"/>
          </p:nvPr>
        </p:nvSpPr>
        <p:spPr>
          <a:xfrm>
            <a:off x="4396570" y="1795213"/>
            <a:ext cx="3408083" cy="363032"/>
          </a:xfrm>
          <a:solidFill>
            <a:schemeClr val="accent1"/>
          </a:solidFill>
        </p:spPr>
        <p:txBody>
          <a:bodyPr lIns="182880" anchor="ctr">
            <a:noAutofit/>
          </a:bodyPr>
          <a:lstStyle>
            <a:lvl1pPr marL="0" indent="0" algn="ctr">
              <a:lnSpc>
                <a:spcPct val="90000"/>
              </a:lnSpc>
              <a:spcBef>
                <a:spcPts val="0"/>
              </a:spcBef>
              <a:buNone/>
              <a:defRPr sz="1400" b="1" cap="none" spc="0" baseline="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4">
            <a:extLst>
              <a:ext uri="{FF2B5EF4-FFF2-40B4-BE49-F238E27FC236}">
                <a16:creationId xmlns:a16="http://schemas.microsoft.com/office/drawing/2014/main" id="{6D1C2BBA-E13B-4CF0-903C-2277124182A9}"/>
              </a:ext>
            </a:extLst>
          </p:cNvPr>
          <p:cNvSpPr>
            <a:spLocks noGrp="1"/>
          </p:cNvSpPr>
          <p:nvPr>
            <p:ph type="body" sz="quarter" idx="13" hasCustomPrompt="1"/>
          </p:nvPr>
        </p:nvSpPr>
        <p:spPr>
          <a:xfrm>
            <a:off x="8122154" y="1807133"/>
            <a:ext cx="3408083" cy="363032"/>
          </a:xfrm>
          <a:solidFill>
            <a:schemeClr val="tx2"/>
          </a:solidFill>
        </p:spPr>
        <p:txBody>
          <a:bodyPr lIns="182880" anchor="ctr">
            <a:noAutofit/>
          </a:bodyPr>
          <a:lstStyle>
            <a:lvl1pPr marL="0" indent="0" algn="ctr">
              <a:buNone/>
              <a:defRPr lang="en-US" sz="1400" b="1" kern="1200" cap="none" spc="0" baseline="0" dirty="0">
                <a:solidFill>
                  <a:schemeClr val="bg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a:extLst>
              <a:ext uri="{FF2B5EF4-FFF2-40B4-BE49-F238E27FC236}">
                <a16:creationId xmlns:a16="http://schemas.microsoft.com/office/drawing/2014/main" id="{726AED03-4257-4AEC-9B08-40E28E896644}"/>
              </a:ext>
            </a:extLst>
          </p:cNvPr>
          <p:cNvSpPr>
            <a:spLocks noGrp="1"/>
          </p:cNvSpPr>
          <p:nvPr>
            <p:ph sz="half" idx="14"/>
          </p:nvPr>
        </p:nvSpPr>
        <p:spPr>
          <a:xfrm>
            <a:off x="4404920" y="2158245"/>
            <a:ext cx="3391381" cy="3388866"/>
          </a:xfrm>
          <a:solidFill>
            <a:schemeClr val="bg1">
              <a:lumMod val="95000"/>
            </a:schemeClr>
          </a:solidFill>
          <a:ln>
            <a:noFill/>
          </a:ln>
        </p:spPr>
        <p:txBody>
          <a:bodyPr lIns="182880" tIns="182880" rIns="182880" bIns="182880">
            <a:noAutofit/>
          </a:bodyPr>
          <a:lstStyle>
            <a:lvl1pPr marL="115888" indent="-115888">
              <a:defRPr sz="1600"/>
            </a:lvl1pPr>
            <a:lvl2pPr marL="344488" indent="-171450">
              <a:defRPr sz="1400"/>
            </a:lvl2pPr>
            <a:lvl3pPr marL="512763" indent="-111125">
              <a:defRPr sz="1200"/>
            </a:lvl3pPr>
            <a:lvl4pPr marL="685800" indent="-117475">
              <a:defRPr sz="1100"/>
            </a:lvl4pPr>
            <a:lvl5pPr marL="858838" indent="-115888">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a:extLst>
              <a:ext uri="{FF2B5EF4-FFF2-40B4-BE49-F238E27FC236}">
                <a16:creationId xmlns:a16="http://schemas.microsoft.com/office/drawing/2014/main" id="{2136991B-01C5-437F-8191-3BAA80237B93}"/>
              </a:ext>
            </a:extLst>
          </p:cNvPr>
          <p:cNvSpPr>
            <a:spLocks noGrp="1"/>
          </p:cNvSpPr>
          <p:nvPr>
            <p:ph sz="half" idx="15"/>
          </p:nvPr>
        </p:nvSpPr>
        <p:spPr>
          <a:xfrm>
            <a:off x="8128780" y="2170165"/>
            <a:ext cx="3391381" cy="3388866"/>
          </a:xfrm>
          <a:solidFill>
            <a:schemeClr val="bg1">
              <a:lumMod val="95000"/>
            </a:schemeClr>
          </a:solidFill>
          <a:ln>
            <a:noFill/>
          </a:ln>
        </p:spPr>
        <p:txBody>
          <a:bodyPr lIns="182880" tIns="182880" rIns="182880" bIns="182880">
            <a:noAutofit/>
          </a:bodyPr>
          <a:lstStyle>
            <a:lvl1pPr marL="115888" indent="-115888">
              <a:defRPr sz="1600"/>
            </a:lvl1pPr>
            <a:lvl2pPr marL="344488" indent="-171450">
              <a:defRPr sz="1400"/>
            </a:lvl2pPr>
            <a:lvl3pPr marL="512763" indent="-111125">
              <a:defRPr sz="1200"/>
            </a:lvl3pPr>
            <a:lvl4pPr marL="685800" indent="-117475">
              <a:defRPr sz="1100"/>
            </a:lvl4pPr>
            <a:lvl5pPr marL="858838" indent="-115888">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7398C57B-4E86-455F-8BED-9C11B009A95B}"/>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0713F8F2-B3A9-428D-BC2E-B4DCFF627232}"/>
              </a:ext>
            </a:extLst>
          </p:cNvPr>
          <p:cNvSpPr>
            <a:spLocks noGrp="1"/>
          </p:cNvSpPr>
          <p:nvPr>
            <p:ph type="dt" sz="half" idx="16"/>
          </p:nvPr>
        </p:nvSpPr>
        <p:spPr/>
        <p:txBody>
          <a:bodyPr/>
          <a:lstStyle/>
          <a:p>
            <a:fld id="{2B8EE277-CDC6-48B1-A5E4-B3D10ED5012A}" type="datetime1">
              <a:rPr lang="en-US" smtClean="0"/>
              <a:t>01/30/2023</a:t>
            </a:fld>
            <a:endParaRPr lang="en-US" sz="800"/>
          </a:p>
        </p:txBody>
      </p:sp>
      <p:sp>
        <p:nvSpPr>
          <p:cNvPr id="17" name="Footer Placeholder 16">
            <a:extLst>
              <a:ext uri="{FF2B5EF4-FFF2-40B4-BE49-F238E27FC236}">
                <a16:creationId xmlns:a16="http://schemas.microsoft.com/office/drawing/2014/main" id="{C46F6BF9-C5DA-4E3B-95D5-C2562F9B2BAD}"/>
              </a:ext>
            </a:extLst>
          </p:cNvPr>
          <p:cNvSpPr>
            <a:spLocks noGrp="1"/>
          </p:cNvSpPr>
          <p:nvPr>
            <p:ph type="ftr" sz="quarter" idx="17"/>
          </p:nvPr>
        </p:nvSpPr>
        <p:spPr/>
        <p:txBody>
          <a:bodyPr/>
          <a:lstStyle/>
          <a:p>
            <a:endParaRPr lang="en-US" sz="800" dirty="0"/>
          </a:p>
        </p:txBody>
      </p:sp>
      <p:sp>
        <p:nvSpPr>
          <p:cNvPr id="18" name="Slide Number Placeholder 17">
            <a:extLst>
              <a:ext uri="{FF2B5EF4-FFF2-40B4-BE49-F238E27FC236}">
                <a16:creationId xmlns:a16="http://schemas.microsoft.com/office/drawing/2014/main" id="{A87EEC25-C99B-443B-8FCF-505506626190}"/>
              </a:ext>
            </a:extLst>
          </p:cNvPr>
          <p:cNvSpPr>
            <a:spLocks noGrp="1"/>
          </p:cNvSpPr>
          <p:nvPr>
            <p:ph type="sldNum" sz="quarter" idx="18"/>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1383009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ft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FF09E-B885-4C48-BD72-D1B09003DBA4}"/>
              </a:ext>
            </a:extLst>
          </p:cNvPr>
          <p:cNvSpPr>
            <a:spLocks noGrp="1"/>
          </p:cNvSpPr>
          <p:nvPr>
            <p:ph type="title"/>
          </p:nvPr>
        </p:nvSpPr>
        <p:spPr>
          <a:xfrm>
            <a:off x="708752" y="561787"/>
            <a:ext cx="3720028" cy="5319059"/>
          </a:xfrm>
        </p:spPr>
        <p:txBody>
          <a:bodyPr anchor="ctr">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0698FEA-A65D-47CB-ABB1-0844C685FBFA}"/>
              </a:ext>
            </a:extLst>
          </p:cNvPr>
          <p:cNvSpPr>
            <a:spLocks noGrp="1"/>
          </p:cNvSpPr>
          <p:nvPr>
            <p:ph idx="1"/>
          </p:nvPr>
        </p:nvSpPr>
        <p:spPr>
          <a:xfrm>
            <a:off x="4876800" y="561788"/>
            <a:ext cx="6837081" cy="5319059"/>
          </a:xfrm>
          <a:noFill/>
          <a:ln>
            <a:noFill/>
          </a:ln>
        </p:spPr>
        <p:txBody>
          <a:bodyPr lIns="548640" tIns="45720" rIns="640080" bIns="45720" anchor="ctr">
            <a:noAutofit/>
          </a:bodyPr>
          <a:lstStyle>
            <a:lvl1pPr marL="228600" indent="-228600">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BABA829-D945-408C-AA88-F3AD0B553A5E}"/>
              </a:ext>
            </a:extLst>
          </p:cNvPr>
          <p:cNvSpPr>
            <a:spLocks noGrp="1"/>
          </p:cNvSpPr>
          <p:nvPr>
            <p:ph type="dt" sz="half" idx="10"/>
          </p:nvPr>
        </p:nvSpPr>
        <p:spPr/>
        <p:txBody>
          <a:bodyPr/>
          <a:lstStyle/>
          <a:p>
            <a:fld id="{1814D4E9-2EC6-4A8D-B16F-A2CEE228C3D8}" type="datetime1">
              <a:rPr lang="en-US" smtClean="0"/>
              <a:t>01/30/2023</a:t>
            </a:fld>
            <a:endParaRPr lang="en-US" sz="800"/>
          </a:p>
        </p:txBody>
      </p:sp>
      <p:sp>
        <p:nvSpPr>
          <p:cNvPr id="8" name="Footer Placeholder 7">
            <a:extLst>
              <a:ext uri="{FF2B5EF4-FFF2-40B4-BE49-F238E27FC236}">
                <a16:creationId xmlns:a16="http://schemas.microsoft.com/office/drawing/2014/main" id="{049FEBD1-F689-4D78-869A-144CEE512790}"/>
              </a:ext>
            </a:extLst>
          </p:cNvPr>
          <p:cNvSpPr>
            <a:spLocks noGrp="1"/>
          </p:cNvSpPr>
          <p:nvPr>
            <p:ph type="ftr" sz="quarter" idx="11"/>
          </p:nvPr>
        </p:nvSpPr>
        <p:spPr/>
        <p:txBody>
          <a:bodyPr/>
          <a:lstStyle/>
          <a:p>
            <a:endParaRPr lang="en-US" sz="800" dirty="0"/>
          </a:p>
        </p:txBody>
      </p:sp>
      <p:sp>
        <p:nvSpPr>
          <p:cNvPr id="9" name="Slide Number Placeholder 8">
            <a:extLst>
              <a:ext uri="{FF2B5EF4-FFF2-40B4-BE49-F238E27FC236}">
                <a16:creationId xmlns:a16="http://schemas.microsoft.com/office/drawing/2014/main" id="{091DCE0D-94A1-4265-95B7-B462B977DF16}"/>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2312967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A4E45B8-F851-4601-AFFE-235774A42D1B}"/>
              </a:ext>
            </a:extLst>
          </p:cNvPr>
          <p:cNvSpPr>
            <a:spLocks noGrp="1"/>
          </p:cNvSpPr>
          <p:nvPr>
            <p:ph type="dt" sz="half" idx="10"/>
          </p:nvPr>
        </p:nvSpPr>
        <p:spPr/>
        <p:txBody>
          <a:bodyPr/>
          <a:lstStyle/>
          <a:p>
            <a:fld id="{600DA011-139B-4C6E-B683-4999BEC0B426}" type="datetime1">
              <a:rPr lang="en-US" smtClean="0"/>
              <a:t>01/30/2023</a:t>
            </a:fld>
            <a:endParaRPr lang="en-US" sz="800"/>
          </a:p>
        </p:txBody>
      </p:sp>
      <p:sp>
        <p:nvSpPr>
          <p:cNvPr id="6" name="Footer Placeholder 5">
            <a:extLst>
              <a:ext uri="{FF2B5EF4-FFF2-40B4-BE49-F238E27FC236}">
                <a16:creationId xmlns:a16="http://schemas.microsoft.com/office/drawing/2014/main" id="{ACD3601E-FF66-4B6A-8967-611558DCA969}"/>
              </a:ext>
            </a:extLst>
          </p:cNvPr>
          <p:cNvSpPr>
            <a:spLocks noGrp="1"/>
          </p:cNvSpPr>
          <p:nvPr>
            <p:ph type="ftr" sz="quarter" idx="11"/>
          </p:nvPr>
        </p:nvSpPr>
        <p:spPr/>
        <p:txBody>
          <a:bodyPr/>
          <a:lstStyle/>
          <a:p>
            <a:endParaRPr lang="en-US" sz="800" dirty="0"/>
          </a:p>
        </p:txBody>
      </p:sp>
      <p:sp>
        <p:nvSpPr>
          <p:cNvPr id="7" name="Slide Number Placeholder 6">
            <a:extLst>
              <a:ext uri="{FF2B5EF4-FFF2-40B4-BE49-F238E27FC236}">
                <a16:creationId xmlns:a16="http://schemas.microsoft.com/office/drawing/2014/main" id="{0BDD8154-8969-44F1-B4E0-DA592A631247}"/>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36538941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D88F24C-F92E-4D97-A4D1-FD2F7F7EA5BE}"/>
              </a:ext>
            </a:extLst>
          </p:cNvPr>
          <p:cNvSpPr>
            <a:spLocks noGrp="1"/>
          </p:cNvSpPr>
          <p:nvPr>
            <p:ph sz="quarter" idx="13"/>
          </p:nvPr>
        </p:nvSpPr>
        <p:spPr>
          <a:xfrm>
            <a:off x="0" y="0"/>
            <a:ext cx="12192000" cy="6858000"/>
          </a:xfrm>
          <a:solidFill>
            <a:schemeClr val="bg2"/>
          </a:solidFill>
        </p:spPr>
        <p:txBody>
          <a:bodyPr/>
          <a:lstStyle/>
          <a:p>
            <a:pPr lvl="0"/>
            <a:r>
              <a:rPr lang="en-US"/>
              <a:t>Click to edit Master text styles</a:t>
            </a:r>
          </a:p>
        </p:txBody>
      </p:sp>
      <p:sp>
        <p:nvSpPr>
          <p:cNvPr id="8" name="Title 1">
            <a:extLst>
              <a:ext uri="{FF2B5EF4-FFF2-40B4-BE49-F238E27FC236}">
                <a16:creationId xmlns:a16="http://schemas.microsoft.com/office/drawing/2014/main" id="{219162B8-4BA3-423C-AB85-F739DB56468F}"/>
              </a:ext>
            </a:extLst>
          </p:cNvPr>
          <p:cNvSpPr>
            <a:spLocks noGrp="1"/>
          </p:cNvSpPr>
          <p:nvPr>
            <p:ph type="title" hasCustomPrompt="1"/>
          </p:nvPr>
        </p:nvSpPr>
        <p:spPr>
          <a:xfrm>
            <a:off x="891759" y="1946495"/>
            <a:ext cx="10408482" cy="2146695"/>
          </a:xfrm>
          <a:noFill/>
        </p:spPr>
        <p:txBody>
          <a:bodyPr lIns="365760" tIns="365760" rIns="365760" bIns="365760" anchor="ctr">
            <a:noAutofit/>
          </a:bodyPr>
          <a:lstStyle>
            <a:lvl1pPr algn="ctr">
              <a:defRPr sz="4400" b="1"/>
            </a:lvl1pPr>
          </a:lstStyle>
          <a:p>
            <a:r>
              <a:rPr lang="en-US" dirty="0"/>
              <a:t>Quote or Callout</a:t>
            </a:r>
          </a:p>
        </p:txBody>
      </p:sp>
      <p:sp>
        <p:nvSpPr>
          <p:cNvPr id="2" name="Date Placeholder 1">
            <a:extLst>
              <a:ext uri="{FF2B5EF4-FFF2-40B4-BE49-F238E27FC236}">
                <a16:creationId xmlns:a16="http://schemas.microsoft.com/office/drawing/2014/main" id="{ADC3974A-7AD6-41F6-89F7-6D8A04FA28A8}"/>
              </a:ext>
            </a:extLst>
          </p:cNvPr>
          <p:cNvSpPr>
            <a:spLocks noGrp="1"/>
          </p:cNvSpPr>
          <p:nvPr>
            <p:ph type="dt" sz="half" idx="10"/>
          </p:nvPr>
        </p:nvSpPr>
        <p:spPr/>
        <p:txBody>
          <a:bodyPr/>
          <a:lstStyle/>
          <a:p>
            <a:fld id="{A5375923-DABC-4ACA-95C5-9D9C501661DA}" type="datetime1">
              <a:rPr lang="en-US" smtClean="0"/>
              <a:t>01/30/2023</a:t>
            </a:fld>
            <a:endParaRPr lang="en-US" sz="800"/>
          </a:p>
        </p:txBody>
      </p:sp>
      <p:sp>
        <p:nvSpPr>
          <p:cNvPr id="9" name="Footer Placeholder 8">
            <a:extLst>
              <a:ext uri="{FF2B5EF4-FFF2-40B4-BE49-F238E27FC236}">
                <a16:creationId xmlns:a16="http://schemas.microsoft.com/office/drawing/2014/main" id="{F86DA5BC-74B5-4784-A601-29A5F3ED6DD2}"/>
              </a:ext>
            </a:extLst>
          </p:cNvPr>
          <p:cNvSpPr>
            <a:spLocks noGrp="1"/>
          </p:cNvSpPr>
          <p:nvPr>
            <p:ph type="ftr" sz="quarter" idx="11"/>
          </p:nvPr>
        </p:nvSpPr>
        <p:spPr/>
        <p:txBody>
          <a:bodyPr/>
          <a:lstStyle/>
          <a:p>
            <a:endParaRPr lang="en-US" sz="800" dirty="0"/>
          </a:p>
        </p:txBody>
      </p:sp>
      <p:sp>
        <p:nvSpPr>
          <p:cNvPr id="10" name="Slide Number Placeholder 9">
            <a:extLst>
              <a:ext uri="{FF2B5EF4-FFF2-40B4-BE49-F238E27FC236}">
                <a16:creationId xmlns:a16="http://schemas.microsoft.com/office/drawing/2014/main" id="{706CE953-0778-4E2E-A43C-A9C14DA58E7E}"/>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
        <p:nvSpPr>
          <p:cNvPr id="11" name="TextBox 10">
            <a:extLst>
              <a:ext uri="{FF2B5EF4-FFF2-40B4-BE49-F238E27FC236}">
                <a16:creationId xmlns:a16="http://schemas.microsoft.com/office/drawing/2014/main" id="{DCD0581B-EAD1-43A8-8BC2-819F63BC597B}"/>
              </a:ext>
            </a:extLst>
          </p:cNvPr>
          <p:cNvSpPr txBox="1"/>
          <p:nvPr userDrawn="1"/>
        </p:nvSpPr>
        <p:spPr>
          <a:xfrm>
            <a:off x="12309987" y="2512142"/>
            <a:ext cx="1347019" cy="707886"/>
          </a:xfrm>
          <a:prstGeom prst="rect">
            <a:avLst/>
          </a:prstGeom>
          <a:noFill/>
        </p:spPr>
        <p:txBody>
          <a:bodyPr wrap="square" rtlCol="0">
            <a:spAutoFit/>
          </a:bodyPr>
          <a:lstStyle/>
          <a:p>
            <a:pPr algn="l"/>
            <a:r>
              <a:rPr lang="en-US" sz="1000" dirty="0">
                <a:solidFill>
                  <a:schemeClr val="tx2"/>
                </a:solidFill>
              </a:rPr>
              <a:t>FYI: You can change the color of the large background box.</a:t>
            </a:r>
          </a:p>
        </p:txBody>
      </p:sp>
      <p:sp>
        <p:nvSpPr>
          <p:cNvPr id="7" name="Text Placeholder 6">
            <a:extLst>
              <a:ext uri="{FF2B5EF4-FFF2-40B4-BE49-F238E27FC236}">
                <a16:creationId xmlns:a16="http://schemas.microsoft.com/office/drawing/2014/main" id="{12851883-634E-410F-812B-DAB4791D1626}"/>
              </a:ext>
            </a:extLst>
          </p:cNvPr>
          <p:cNvSpPr>
            <a:spLocks noGrp="1"/>
          </p:cNvSpPr>
          <p:nvPr>
            <p:ph type="body" sz="quarter" idx="14" hasCustomPrompt="1"/>
          </p:nvPr>
        </p:nvSpPr>
        <p:spPr>
          <a:xfrm>
            <a:off x="877888" y="4100513"/>
            <a:ext cx="10433050" cy="314325"/>
          </a:xfrm>
        </p:spPr>
        <p:txBody>
          <a:bodyPr/>
          <a:lstStyle>
            <a:lvl1pPr marL="0" indent="0" algn="ctr">
              <a:buNone/>
              <a:defRPr sz="1600" b="1">
                <a:solidFill>
                  <a:schemeClr val="tx1"/>
                </a:solidFill>
              </a:defRPr>
            </a:lvl1pPr>
          </a:lstStyle>
          <a:p>
            <a:pPr lvl="0"/>
            <a:r>
              <a:rPr lang="en-US" dirty="0"/>
              <a:t>QUOTE CREDIT</a:t>
            </a:r>
          </a:p>
        </p:txBody>
      </p:sp>
    </p:spTree>
    <p:extLst>
      <p:ext uri="{BB962C8B-B14F-4D97-AF65-F5344CB8AC3E}">
        <p14:creationId xmlns:p14="http://schemas.microsoft.com/office/powerpoint/2010/main" val="2184041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A71184-7319-4DF6-A55C-9C91A6745CFB}"/>
              </a:ext>
            </a:extLst>
          </p:cNvPr>
          <p:cNvSpPr/>
          <p:nvPr userDrawn="1"/>
        </p:nvSpPr>
        <p:spPr>
          <a:xfrm>
            <a:off x="267018" y="262531"/>
            <a:ext cx="11715116" cy="63146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Graphic 10">
            <a:extLst>
              <a:ext uri="{FF2B5EF4-FFF2-40B4-BE49-F238E27FC236}">
                <a16:creationId xmlns:a16="http://schemas.microsoft.com/office/drawing/2014/main" id="{DE4E1CF0-9B72-430A-B2B8-3A61A7655E5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35848" y="4250289"/>
            <a:ext cx="3720304" cy="762760"/>
          </a:xfrm>
          <a:prstGeom prst="rect">
            <a:avLst/>
          </a:prstGeom>
        </p:spPr>
      </p:pic>
      <p:sp>
        <p:nvSpPr>
          <p:cNvPr id="2" name="Title 1">
            <a:extLst>
              <a:ext uri="{FF2B5EF4-FFF2-40B4-BE49-F238E27FC236}">
                <a16:creationId xmlns:a16="http://schemas.microsoft.com/office/drawing/2014/main" id="{737D147F-5A75-40B6-996F-2B9F84578625}"/>
              </a:ext>
            </a:extLst>
          </p:cNvPr>
          <p:cNvSpPr>
            <a:spLocks noGrp="1"/>
          </p:cNvSpPr>
          <p:nvPr>
            <p:ph type="ctrTitle" hasCustomPrompt="1"/>
          </p:nvPr>
        </p:nvSpPr>
        <p:spPr>
          <a:xfrm>
            <a:off x="2143766" y="879904"/>
            <a:ext cx="7904467" cy="1909763"/>
          </a:xfrm>
        </p:spPr>
        <p:txBody>
          <a:bodyPr anchor="b"/>
          <a:lstStyle>
            <a:lvl1pPr algn="ctr">
              <a:defRPr sz="4800">
                <a:solidFill>
                  <a:schemeClr val="bg1"/>
                </a:solidFill>
              </a:defRPr>
            </a:lvl1pPr>
          </a:lstStyle>
          <a:p>
            <a:r>
              <a:rPr lang="en-US" dirty="0"/>
              <a:t>Thank you.</a:t>
            </a:r>
          </a:p>
        </p:txBody>
      </p:sp>
      <p:sp>
        <p:nvSpPr>
          <p:cNvPr id="3" name="Subtitle 2">
            <a:extLst>
              <a:ext uri="{FF2B5EF4-FFF2-40B4-BE49-F238E27FC236}">
                <a16:creationId xmlns:a16="http://schemas.microsoft.com/office/drawing/2014/main" id="{A055A2AE-EFC6-47C5-A727-94A0ACB2A4AF}"/>
              </a:ext>
            </a:extLst>
          </p:cNvPr>
          <p:cNvSpPr>
            <a:spLocks noGrp="1"/>
          </p:cNvSpPr>
          <p:nvPr>
            <p:ph type="subTitle" idx="1" hasCustomPrompt="1"/>
          </p:nvPr>
        </p:nvSpPr>
        <p:spPr>
          <a:xfrm>
            <a:off x="3579905" y="2868157"/>
            <a:ext cx="5032189" cy="712974"/>
          </a:xfrm>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Questions?</a:t>
            </a:r>
          </a:p>
        </p:txBody>
      </p:sp>
      <p:sp>
        <p:nvSpPr>
          <p:cNvPr id="5" name="Footer Placeholder 4">
            <a:extLst>
              <a:ext uri="{FF2B5EF4-FFF2-40B4-BE49-F238E27FC236}">
                <a16:creationId xmlns:a16="http://schemas.microsoft.com/office/drawing/2014/main" id="{0B7C1B0A-0347-4F0E-9A20-230528E1A3B1}"/>
              </a:ext>
            </a:extLst>
          </p:cNvPr>
          <p:cNvSpPr>
            <a:spLocks noGrp="1"/>
          </p:cNvSpPr>
          <p:nvPr>
            <p:ph type="ftr" sz="quarter" idx="11"/>
          </p:nvPr>
        </p:nvSpPr>
        <p:spPr>
          <a:xfrm>
            <a:off x="513976" y="6212066"/>
            <a:ext cx="9498836" cy="365125"/>
          </a:xfrm>
        </p:spPr>
        <p:txBody>
          <a:bodyPr/>
          <a:lstStyle>
            <a:lvl1pPr>
              <a:defRPr sz="800">
                <a:solidFill>
                  <a:schemeClr val="bg2"/>
                </a:solidFill>
              </a:defRPr>
            </a:lvl1pPr>
          </a:lstStyle>
          <a:p>
            <a:endParaRPr lang="en-US" dirty="0">
              <a:solidFill>
                <a:schemeClr val="bg2"/>
              </a:solidFill>
            </a:endParaRPr>
          </a:p>
        </p:txBody>
      </p:sp>
      <p:sp>
        <p:nvSpPr>
          <p:cNvPr id="6" name="Slide Number Placeholder 5">
            <a:extLst>
              <a:ext uri="{FF2B5EF4-FFF2-40B4-BE49-F238E27FC236}">
                <a16:creationId xmlns:a16="http://schemas.microsoft.com/office/drawing/2014/main" id="{163476F5-1C7A-4E64-B0E9-7EE66A71A28B}"/>
              </a:ext>
            </a:extLst>
          </p:cNvPr>
          <p:cNvSpPr>
            <a:spLocks noGrp="1"/>
          </p:cNvSpPr>
          <p:nvPr>
            <p:ph type="sldNum" sz="quarter" idx="12"/>
          </p:nvPr>
        </p:nvSpPr>
        <p:spPr>
          <a:xfrm>
            <a:off x="11209282" y="6188220"/>
            <a:ext cx="513716" cy="365125"/>
          </a:xfrm>
        </p:spPr>
        <p:txBody>
          <a:bodyPr lIns="0"/>
          <a:lstStyle>
            <a:lvl1pPr>
              <a:defRPr sz="800">
                <a:solidFill>
                  <a:schemeClr val="bg2"/>
                </a:solidFill>
              </a:defRPr>
            </a:lvl1pPr>
          </a:lstStyle>
          <a:p>
            <a:fld id="{E313472D-BFB5-4CCD-ACA0-2399B44D45C6}" type="slidenum">
              <a:rPr lang="en-US" smtClean="0"/>
              <a:pPr/>
              <a:t>‹#›</a:t>
            </a:fld>
            <a:endParaRPr lang="en-US" dirty="0"/>
          </a:p>
        </p:txBody>
      </p:sp>
      <p:sp>
        <p:nvSpPr>
          <p:cNvPr id="8" name="TextBox 7">
            <a:extLst>
              <a:ext uri="{FF2B5EF4-FFF2-40B4-BE49-F238E27FC236}">
                <a16:creationId xmlns:a16="http://schemas.microsoft.com/office/drawing/2014/main" id="{362EA007-BC65-47DB-8564-D8424AA5FDD0}"/>
              </a:ext>
            </a:extLst>
          </p:cNvPr>
          <p:cNvSpPr txBox="1"/>
          <p:nvPr userDrawn="1"/>
        </p:nvSpPr>
        <p:spPr>
          <a:xfrm>
            <a:off x="513976" y="6616304"/>
            <a:ext cx="2066185" cy="215444"/>
          </a:xfrm>
          <a:prstGeom prst="rect">
            <a:avLst/>
          </a:prstGeom>
          <a:noFill/>
        </p:spPr>
        <p:txBody>
          <a:bodyPr wrap="square" rtlCol="0" anchor="b">
            <a:spAutoFit/>
          </a:bodyPr>
          <a:lstStyle/>
          <a:p>
            <a:pPr marL="0" marR="0" algn="l">
              <a:spcBef>
                <a:spcPts val="0"/>
              </a:spcBef>
              <a:spcAft>
                <a:spcPts val="0"/>
              </a:spcAft>
            </a:pPr>
            <a:r>
              <a:rPr lang="en-US" sz="800" b="0" i="0" dirty="0">
                <a:solidFill>
                  <a:schemeClr val="tx1"/>
                </a:solidFill>
                <a:effectLst/>
                <a:latin typeface="Arial" panose="020B0604020202020204" pitchFamily="34" charset="0"/>
              </a:rPr>
              <a:t>© 2021 Nexben, Inc. All rights reserved.</a:t>
            </a:r>
          </a:p>
        </p:txBody>
      </p:sp>
    </p:spTree>
    <p:extLst>
      <p:ext uri="{BB962C8B-B14F-4D97-AF65-F5344CB8AC3E}">
        <p14:creationId xmlns:p14="http://schemas.microsoft.com/office/powerpoint/2010/main" val="1650247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sclaimers">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B87AC8C-1068-4206-B7AC-FB2766F6A055}"/>
              </a:ext>
            </a:extLst>
          </p:cNvPr>
          <p:cNvSpPr txBox="1">
            <a:spLocks/>
          </p:cNvSpPr>
          <p:nvPr userDrawn="1"/>
        </p:nvSpPr>
        <p:spPr>
          <a:xfrm>
            <a:off x="376185" y="283345"/>
            <a:ext cx="11434011" cy="1093102"/>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b="1" kern="1200">
                <a:solidFill>
                  <a:schemeClr val="tx2"/>
                </a:solidFill>
                <a:latin typeface="+mj-lt"/>
                <a:ea typeface="Malgun Gothic" panose="020B0503020000020004" pitchFamily="34" charset="-127"/>
                <a:cs typeface="Ebrima" panose="02000000000000000000" pitchFamily="2" charset="0"/>
              </a:defRPr>
            </a:lvl1pPr>
          </a:lstStyle>
          <a:p>
            <a:r>
              <a:rPr lang="en-US"/>
              <a:t>Disclaimers</a:t>
            </a:r>
            <a:endParaRPr lang="en-US" dirty="0"/>
          </a:p>
        </p:txBody>
      </p:sp>
      <p:sp>
        <p:nvSpPr>
          <p:cNvPr id="3" name="Content Placeholder 2">
            <a:extLst>
              <a:ext uri="{FF2B5EF4-FFF2-40B4-BE49-F238E27FC236}">
                <a16:creationId xmlns:a16="http://schemas.microsoft.com/office/drawing/2014/main" id="{DA95E4BD-C344-475D-8D4D-96C572C65F9A}"/>
              </a:ext>
            </a:extLst>
          </p:cNvPr>
          <p:cNvSpPr>
            <a:spLocks noGrp="1"/>
          </p:cNvSpPr>
          <p:nvPr>
            <p:ph idx="1" hasCustomPrompt="1"/>
          </p:nvPr>
        </p:nvSpPr>
        <p:spPr>
          <a:xfrm>
            <a:off x="376187" y="2969566"/>
            <a:ext cx="11472512" cy="3173549"/>
          </a:xfrm>
        </p:spPr>
        <p:txBody>
          <a:bodyPr/>
          <a:lstStyle>
            <a:lvl1pPr marL="0" indent="0">
              <a:buFont typeface="Arial" panose="020B0604020202020204" pitchFamily="34" charset="0"/>
              <a:buNone/>
              <a:defRPr sz="1400"/>
            </a:lvl1pPr>
          </a:lstStyle>
          <a:p>
            <a:pPr lvl="0"/>
            <a:r>
              <a:rPr lang="en-US" dirty="0"/>
              <a:t>Additional required disclaimers can be added here.</a:t>
            </a:r>
          </a:p>
        </p:txBody>
      </p:sp>
      <p:sp>
        <p:nvSpPr>
          <p:cNvPr id="4" name="Date Placeholder 3">
            <a:extLst>
              <a:ext uri="{FF2B5EF4-FFF2-40B4-BE49-F238E27FC236}">
                <a16:creationId xmlns:a16="http://schemas.microsoft.com/office/drawing/2014/main" id="{0EDE3C3E-DCC4-4ADA-AB11-2FCB6E59EFE4}"/>
              </a:ext>
            </a:extLst>
          </p:cNvPr>
          <p:cNvSpPr>
            <a:spLocks noGrp="1"/>
          </p:cNvSpPr>
          <p:nvPr>
            <p:ph type="dt" sz="half" idx="10"/>
          </p:nvPr>
        </p:nvSpPr>
        <p:spPr/>
        <p:txBody>
          <a:bodyPr lIns="0"/>
          <a:lstStyle/>
          <a:p>
            <a:fld id="{EC450901-D6C6-455D-BF49-8DB72E3F3B9D}" type="datetime1">
              <a:rPr lang="en-US" smtClean="0"/>
              <a:t>01/30/2023</a:t>
            </a:fld>
            <a:endParaRPr lang="en-US"/>
          </a:p>
        </p:txBody>
      </p:sp>
      <p:sp>
        <p:nvSpPr>
          <p:cNvPr id="5" name="Footer Placeholder 4">
            <a:extLst>
              <a:ext uri="{FF2B5EF4-FFF2-40B4-BE49-F238E27FC236}">
                <a16:creationId xmlns:a16="http://schemas.microsoft.com/office/drawing/2014/main" id="{A31D9C4F-A459-4936-9D38-C596EB381B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FEF55D-E426-4A19-A1CA-1211A037B7D4}"/>
              </a:ext>
            </a:extLst>
          </p:cNvPr>
          <p:cNvSpPr>
            <a:spLocks noGrp="1"/>
          </p:cNvSpPr>
          <p:nvPr>
            <p:ph type="sldNum" sz="quarter" idx="12"/>
          </p:nvPr>
        </p:nvSpPr>
        <p:spPr/>
        <p:txBody>
          <a:bodyPr lIns="0"/>
          <a:lstStyle/>
          <a:p>
            <a:fld id="{E313472D-BFB5-4CCD-ACA0-2399B44D45C6}" type="slidenum">
              <a:rPr lang="en-US" smtClean="0"/>
              <a:t>‹#›</a:t>
            </a:fld>
            <a:endParaRPr lang="en-US"/>
          </a:p>
        </p:txBody>
      </p:sp>
      <p:sp>
        <p:nvSpPr>
          <p:cNvPr id="13" name="TextBox 12">
            <a:extLst>
              <a:ext uri="{FF2B5EF4-FFF2-40B4-BE49-F238E27FC236}">
                <a16:creationId xmlns:a16="http://schemas.microsoft.com/office/drawing/2014/main" id="{56B85905-CB5E-4CE6-9AF0-678A9E39FE01}"/>
              </a:ext>
            </a:extLst>
          </p:cNvPr>
          <p:cNvSpPr txBox="1"/>
          <p:nvPr userDrawn="1"/>
        </p:nvSpPr>
        <p:spPr>
          <a:xfrm>
            <a:off x="376184" y="1447553"/>
            <a:ext cx="11472511" cy="1384995"/>
          </a:xfrm>
          <a:prstGeom prst="rect">
            <a:avLst/>
          </a:prstGeom>
          <a:noFill/>
        </p:spPr>
        <p:txBody>
          <a:bodyPr wrap="square">
            <a:spAutoFit/>
          </a:bodyPr>
          <a:lstStyle/>
          <a:p>
            <a:r>
              <a:rPr lang="en-US" sz="1400" dirty="0"/>
              <a:t>This material is for general information purposes only. This material is not to be considered or taken as legal, tax, benefit, or human resources advice. Regulations change over time and can vary by location and employer size, among other factors. </a:t>
            </a:r>
            <a:r>
              <a:rPr lang="en-US" sz="1400" dirty="0" err="1"/>
              <a:t>Nexben</a:t>
            </a:r>
            <a:r>
              <a:rPr lang="en-US" sz="1400" dirty="0"/>
              <a:t> and </a:t>
            </a:r>
            <a:r>
              <a:rPr lang="en-US" sz="1400" dirty="0" err="1"/>
              <a:t>Trovia</a:t>
            </a:r>
            <a:r>
              <a:rPr lang="en-US" sz="1400" dirty="0"/>
              <a:t> do not guarantee any form of access, eligibility, or coverage. Consult a licensed broker, human resources certified expert, or attorney for specific guidance. </a:t>
            </a:r>
            <a:r>
              <a:rPr lang="en-US" sz="1400" dirty="0" err="1"/>
              <a:t>Nexben</a:t>
            </a:r>
            <a:r>
              <a:rPr lang="en-US" sz="1400" dirty="0"/>
              <a:t> and </a:t>
            </a:r>
            <a:r>
              <a:rPr lang="en-US" sz="1400" dirty="0" err="1"/>
              <a:t>Trovia</a:t>
            </a:r>
            <a:r>
              <a:rPr lang="en-US" sz="1400" dirty="0"/>
              <a:t> services are subject to terms and conditions.</a:t>
            </a:r>
          </a:p>
          <a:p>
            <a:endParaRPr lang="en-US" sz="1400" dirty="0"/>
          </a:p>
          <a:p>
            <a:r>
              <a:rPr lang="en-US" sz="1400" dirty="0"/>
              <a:t>Nexben™ are trademarks of Nexben, Inc.</a:t>
            </a:r>
          </a:p>
        </p:txBody>
      </p:sp>
    </p:spTree>
    <p:extLst>
      <p:ext uri="{BB962C8B-B14F-4D97-AF65-F5344CB8AC3E}">
        <p14:creationId xmlns:p14="http://schemas.microsoft.com/office/powerpoint/2010/main" val="36888257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FB6E-D5F9-448D-8B86-C881B9AF66D1}"/>
              </a:ext>
            </a:extLst>
          </p:cNvPr>
          <p:cNvSpPr>
            <a:spLocks noGrp="1"/>
          </p:cNvSpPr>
          <p:nvPr>
            <p:ph type="title"/>
          </p:nvPr>
        </p:nvSpPr>
        <p:spPr/>
        <p:txBody>
          <a:bodyPr>
            <a:noAutofit/>
          </a:bodyPr>
          <a:lstStyle/>
          <a:p>
            <a:r>
              <a:rPr lang="en-US"/>
              <a:t>Click to edit Master title style</a:t>
            </a:r>
          </a:p>
        </p:txBody>
      </p:sp>
      <p:sp>
        <p:nvSpPr>
          <p:cNvPr id="3" name="Vertical Text Placeholder 2">
            <a:extLst>
              <a:ext uri="{FF2B5EF4-FFF2-40B4-BE49-F238E27FC236}">
                <a16:creationId xmlns:a16="http://schemas.microsoft.com/office/drawing/2014/main" id="{AF5A531D-EAA0-4470-9519-1FB81B40991C}"/>
              </a:ext>
            </a:extLst>
          </p:cNvPr>
          <p:cNvSpPr>
            <a:spLocks noGrp="1"/>
          </p:cNvSpPr>
          <p:nvPr>
            <p:ph type="body" orient="vert" idx="1"/>
          </p:nvPr>
        </p:nvSpPr>
        <p:spPr/>
        <p:txBody>
          <a:bodyPr vert="eaVe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ED111C-C904-4EF5-8640-EFCEC5FB982E}"/>
              </a:ext>
            </a:extLst>
          </p:cNvPr>
          <p:cNvSpPr>
            <a:spLocks noGrp="1"/>
          </p:cNvSpPr>
          <p:nvPr>
            <p:ph type="dt" sz="half" idx="10"/>
          </p:nvPr>
        </p:nvSpPr>
        <p:spPr/>
        <p:txBody>
          <a:bodyPr/>
          <a:lstStyle/>
          <a:p>
            <a:fld id="{23CD023C-C730-496B-BB89-140CB1BE5FF6}" type="datetime1">
              <a:rPr lang="en-US" smtClean="0"/>
              <a:t>01/30/2023</a:t>
            </a:fld>
            <a:endParaRPr lang="en-US" sz="800"/>
          </a:p>
        </p:txBody>
      </p:sp>
      <p:sp>
        <p:nvSpPr>
          <p:cNvPr id="8" name="Footer Placeholder 7">
            <a:extLst>
              <a:ext uri="{FF2B5EF4-FFF2-40B4-BE49-F238E27FC236}">
                <a16:creationId xmlns:a16="http://schemas.microsoft.com/office/drawing/2014/main" id="{5CEB9CC3-C571-4396-9DD6-12FE51528F61}"/>
              </a:ext>
            </a:extLst>
          </p:cNvPr>
          <p:cNvSpPr>
            <a:spLocks noGrp="1"/>
          </p:cNvSpPr>
          <p:nvPr>
            <p:ph type="ftr" sz="quarter" idx="11"/>
          </p:nvPr>
        </p:nvSpPr>
        <p:spPr/>
        <p:txBody>
          <a:bodyPr/>
          <a:lstStyle/>
          <a:p>
            <a:endParaRPr lang="en-US" sz="800" dirty="0"/>
          </a:p>
        </p:txBody>
      </p:sp>
      <p:sp>
        <p:nvSpPr>
          <p:cNvPr id="9" name="Slide Number Placeholder 8">
            <a:extLst>
              <a:ext uri="{FF2B5EF4-FFF2-40B4-BE49-F238E27FC236}">
                <a16:creationId xmlns:a16="http://schemas.microsoft.com/office/drawing/2014/main" id="{DC5EF385-9FB5-424F-BE66-7DB8323ECDFD}"/>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3881924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C6007-5C8C-42E6-9B0D-37E64B2CEBC3}"/>
              </a:ext>
            </a:extLst>
          </p:cNvPr>
          <p:cNvSpPr>
            <a:spLocks noGrp="1"/>
          </p:cNvSpPr>
          <p:nvPr>
            <p:ph type="title" orient="vert"/>
          </p:nvPr>
        </p:nvSpPr>
        <p:spPr>
          <a:xfrm>
            <a:off x="8724900" y="365125"/>
            <a:ext cx="2628900" cy="5811838"/>
          </a:xfrm>
        </p:spPr>
        <p:txBody>
          <a:bodyPr vert="eaVert">
            <a:noAutofit/>
          </a:bodyPr>
          <a:lstStyle/>
          <a:p>
            <a:r>
              <a:rPr lang="en-US"/>
              <a:t>Click to edit Master title style</a:t>
            </a:r>
          </a:p>
        </p:txBody>
      </p:sp>
      <p:sp>
        <p:nvSpPr>
          <p:cNvPr id="3" name="Vertical Text Placeholder 2">
            <a:extLst>
              <a:ext uri="{FF2B5EF4-FFF2-40B4-BE49-F238E27FC236}">
                <a16:creationId xmlns:a16="http://schemas.microsoft.com/office/drawing/2014/main" id="{4F5767EF-9E0C-4221-BA1F-147A1E09FA85}"/>
              </a:ext>
            </a:extLst>
          </p:cNvPr>
          <p:cNvSpPr>
            <a:spLocks noGrp="1"/>
          </p:cNvSpPr>
          <p:nvPr>
            <p:ph type="body" orient="vert" idx="1"/>
          </p:nvPr>
        </p:nvSpPr>
        <p:spPr>
          <a:xfrm>
            <a:off x="838200" y="365125"/>
            <a:ext cx="7734300" cy="5811838"/>
          </a:xfrm>
        </p:spPr>
        <p:txBody>
          <a:bodyPr vert="eaVe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B65590-6D5E-444D-870B-944C81273F8A}"/>
              </a:ext>
            </a:extLst>
          </p:cNvPr>
          <p:cNvSpPr>
            <a:spLocks noGrp="1"/>
          </p:cNvSpPr>
          <p:nvPr>
            <p:ph type="dt" sz="half" idx="10"/>
          </p:nvPr>
        </p:nvSpPr>
        <p:spPr/>
        <p:txBody>
          <a:bodyPr/>
          <a:lstStyle/>
          <a:p>
            <a:fld id="{0C7C99BA-94F2-4524-87F4-C7E10A140F52}" type="datetime1">
              <a:rPr lang="en-US" smtClean="0"/>
              <a:t>01/30/2023</a:t>
            </a:fld>
            <a:endParaRPr lang="en-US" sz="800"/>
          </a:p>
        </p:txBody>
      </p:sp>
      <p:sp>
        <p:nvSpPr>
          <p:cNvPr id="8" name="Footer Placeholder 7">
            <a:extLst>
              <a:ext uri="{FF2B5EF4-FFF2-40B4-BE49-F238E27FC236}">
                <a16:creationId xmlns:a16="http://schemas.microsoft.com/office/drawing/2014/main" id="{717CE3B9-1B1E-4E23-A67C-000D91017D2D}"/>
              </a:ext>
            </a:extLst>
          </p:cNvPr>
          <p:cNvSpPr>
            <a:spLocks noGrp="1"/>
          </p:cNvSpPr>
          <p:nvPr>
            <p:ph type="ftr" sz="quarter" idx="11"/>
          </p:nvPr>
        </p:nvSpPr>
        <p:spPr/>
        <p:txBody>
          <a:bodyPr/>
          <a:lstStyle/>
          <a:p>
            <a:endParaRPr lang="en-US" sz="800" dirty="0"/>
          </a:p>
        </p:txBody>
      </p:sp>
      <p:sp>
        <p:nvSpPr>
          <p:cNvPr id="9" name="Slide Number Placeholder 8">
            <a:extLst>
              <a:ext uri="{FF2B5EF4-FFF2-40B4-BE49-F238E27FC236}">
                <a16:creationId xmlns:a16="http://schemas.microsoft.com/office/drawing/2014/main" id="{2215DA6C-31A3-4611-8BF1-A534BFB3AA04}"/>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18685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9C858-9B85-4C56-BB7C-5F40EEAAB0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5E4BD-C344-475D-8D4D-96C572C65F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DE3C3E-DCC4-4ADA-AB11-2FCB6E59EFE4}"/>
              </a:ext>
            </a:extLst>
          </p:cNvPr>
          <p:cNvSpPr>
            <a:spLocks noGrp="1"/>
          </p:cNvSpPr>
          <p:nvPr>
            <p:ph type="dt" sz="half" idx="10"/>
          </p:nvPr>
        </p:nvSpPr>
        <p:spPr/>
        <p:txBody>
          <a:bodyPr lIns="0"/>
          <a:lstStyle/>
          <a:p>
            <a:fld id="{EC450901-D6C6-455D-BF49-8DB72E3F3B9D}" type="datetime1">
              <a:rPr lang="en-US" smtClean="0"/>
              <a:t>01/30/2023</a:t>
            </a:fld>
            <a:endParaRPr lang="en-US"/>
          </a:p>
        </p:txBody>
      </p:sp>
      <p:sp>
        <p:nvSpPr>
          <p:cNvPr id="5" name="Footer Placeholder 4">
            <a:extLst>
              <a:ext uri="{FF2B5EF4-FFF2-40B4-BE49-F238E27FC236}">
                <a16:creationId xmlns:a16="http://schemas.microsoft.com/office/drawing/2014/main" id="{A31D9C4F-A459-4936-9D38-C596EB381B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FEF55D-E426-4A19-A1CA-1211A037B7D4}"/>
              </a:ext>
            </a:extLst>
          </p:cNvPr>
          <p:cNvSpPr>
            <a:spLocks noGrp="1"/>
          </p:cNvSpPr>
          <p:nvPr>
            <p:ph type="sldNum" sz="quarter" idx="12"/>
          </p:nvPr>
        </p:nvSpPr>
        <p:spPr/>
        <p:txBody>
          <a:bodyPr lIns="0"/>
          <a:lstStyle/>
          <a:p>
            <a:fld id="{E313472D-BFB5-4CCD-ACA0-2399B44D45C6}" type="slidenum">
              <a:rPr lang="en-US" smtClean="0"/>
              <a:t>‹#›</a:t>
            </a:fld>
            <a:endParaRPr lang="en-US"/>
          </a:p>
        </p:txBody>
      </p:sp>
    </p:spTree>
    <p:extLst>
      <p:ext uri="{BB962C8B-B14F-4D97-AF65-F5344CB8AC3E}">
        <p14:creationId xmlns:p14="http://schemas.microsoft.com/office/powerpoint/2010/main" val="2897914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Disclaimers">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5FEC8EC-4E2E-1DEE-7D5D-A59226012389}"/>
              </a:ext>
            </a:extLst>
          </p:cNvPr>
          <p:cNvSpPr>
            <a:spLocks noGrp="1"/>
          </p:cNvSpPr>
          <p:nvPr>
            <p:ph type="body" sz="quarter" idx="10" hasCustomPrompt="1"/>
          </p:nvPr>
        </p:nvSpPr>
        <p:spPr>
          <a:xfrm>
            <a:off x="376184" y="642203"/>
            <a:ext cx="5659437" cy="531504"/>
          </a:xfrm>
          <a:prstGeom prst="rect">
            <a:avLst/>
          </a:prstGeom>
        </p:spPr>
        <p:txBody>
          <a:bodyPr/>
          <a:lstStyle>
            <a:lvl1pPr marL="0" indent="0">
              <a:buNone/>
              <a:defRPr sz="3600" b="1">
                <a:solidFill>
                  <a:schemeClr val="accent2"/>
                </a:solidFill>
              </a:defRPr>
            </a:lvl1pPr>
          </a:lstStyle>
          <a:p>
            <a:pPr lvl="0"/>
            <a:r>
              <a:rPr lang="en-US" dirty="0"/>
              <a:t>Disclaimers</a:t>
            </a:r>
          </a:p>
        </p:txBody>
      </p:sp>
      <p:sp>
        <p:nvSpPr>
          <p:cNvPr id="9" name="TextBox 8">
            <a:extLst>
              <a:ext uri="{FF2B5EF4-FFF2-40B4-BE49-F238E27FC236}">
                <a16:creationId xmlns:a16="http://schemas.microsoft.com/office/drawing/2014/main" id="{1AECA318-7979-8C34-E553-A5D2EF44434C}"/>
              </a:ext>
            </a:extLst>
          </p:cNvPr>
          <p:cNvSpPr txBox="1"/>
          <p:nvPr userDrawn="1"/>
        </p:nvSpPr>
        <p:spPr>
          <a:xfrm>
            <a:off x="376184" y="1447553"/>
            <a:ext cx="11472511" cy="1384995"/>
          </a:xfrm>
          <a:prstGeom prst="rect">
            <a:avLst/>
          </a:prstGeom>
          <a:noFill/>
        </p:spPr>
        <p:txBody>
          <a:bodyPr wrap="square">
            <a:spAutoFit/>
          </a:bodyPr>
          <a:lstStyle/>
          <a:p>
            <a:r>
              <a:rPr lang="en-US" sz="1400" dirty="0">
                <a:solidFill>
                  <a:schemeClr val="tx2"/>
                </a:solidFill>
              </a:rPr>
              <a:t>This material is for general information purposes only. This material is not to be considered or taken as legal, tax, benefit, or human resources advice. Regulations change over time and can vary by location and employer size, among other factors. Nexben does not guarantee any form of access, eligibility, or coverage. Consult a licensed broker, human resources certified expert, or attorney for specific guidance. Nexben services are subject to terms and conditions.</a:t>
            </a:r>
          </a:p>
          <a:p>
            <a:endParaRPr lang="en-US" sz="1400" dirty="0">
              <a:solidFill>
                <a:schemeClr val="tx2"/>
              </a:solidFill>
            </a:endParaRPr>
          </a:p>
          <a:p>
            <a:r>
              <a:rPr lang="en-US" sz="1400" dirty="0">
                <a:solidFill>
                  <a:schemeClr val="tx2"/>
                </a:solidFill>
              </a:rPr>
              <a:t>Nexben™ is a trademark of Nexben, Inc.</a:t>
            </a:r>
          </a:p>
        </p:txBody>
      </p:sp>
      <p:pic>
        <p:nvPicPr>
          <p:cNvPr id="10" name="Picture 9">
            <a:extLst>
              <a:ext uri="{FF2B5EF4-FFF2-40B4-BE49-F238E27FC236}">
                <a16:creationId xmlns:a16="http://schemas.microsoft.com/office/drawing/2014/main" id="{CF53D32C-7464-68AC-AB0B-8DAFEB571029}"/>
              </a:ext>
            </a:extLst>
          </p:cNvPr>
          <p:cNvPicPr>
            <a:picLocks noChangeAspect="1"/>
          </p:cNvPicPr>
          <p:nvPr userDrawn="1"/>
        </p:nvPicPr>
        <p:blipFill>
          <a:blip r:embed="rId2"/>
          <a:stretch>
            <a:fillRect/>
          </a:stretch>
        </p:blipFill>
        <p:spPr>
          <a:xfrm>
            <a:off x="10832482" y="6475482"/>
            <a:ext cx="1016217" cy="211144"/>
          </a:xfrm>
          <a:prstGeom prst="rect">
            <a:avLst/>
          </a:prstGeom>
        </p:spPr>
      </p:pic>
      <p:sp>
        <p:nvSpPr>
          <p:cNvPr id="5" name="TextBox 4">
            <a:extLst>
              <a:ext uri="{FF2B5EF4-FFF2-40B4-BE49-F238E27FC236}">
                <a16:creationId xmlns:a16="http://schemas.microsoft.com/office/drawing/2014/main" id="{9CE6519B-FB61-6187-E1A5-FAD761B40CC3}"/>
              </a:ext>
            </a:extLst>
          </p:cNvPr>
          <p:cNvSpPr txBox="1"/>
          <p:nvPr userDrawn="1"/>
        </p:nvSpPr>
        <p:spPr>
          <a:xfrm>
            <a:off x="710723" y="6602646"/>
            <a:ext cx="2066185" cy="215444"/>
          </a:xfrm>
          <a:prstGeom prst="rect">
            <a:avLst/>
          </a:prstGeom>
          <a:noFill/>
        </p:spPr>
        <p:txBody>
          <a:bodyPr wrap="square" rtlCol="0" anchor="b">
            <a:spAutoFit/>
          </a:bodyPr>
          <a:lstStyle/>
          <a:p>
            <a:pPr marL="0" marR="0" algn="l">
              <a:spcBef>
                <a:spcPts val="0"/>
              </a:spcBef>
              <a:spcAft>
                <a:spcPts val="0"/>
              </a:spcAft>
            </a:pPr>
            <a:r>
              <a:rPr lang="en-US" sz="800" b="0" i="0" dirty="0">
                <a:solidFill>
                  <a:schemeClr val="tx2">
                    <a:lumMod val="75000"/>
                  </a:schemeClr>
                </a:solidFill>
                <a:effectLst/>
                <a:latin typeface="Arial" panose="020B0604020202020204" pitchFamily="34" charset="0"/>
              </a:rPr>
              <a:t>© 2022 Nexben, Inc. All rights reserved.</a:t>
            </a:r>
          </a:p>
        </p:txBody>
      </p:sp>
    </p:spTree>
    <p:extLst>
      <p:ext uri="{BB962C8B-B14F-4D97-AF65-F5344CB8AC3E}">
        <p14:creationId xmlns:p14="http://schemas.microsoft.com/office/powerpoint/2010/main" val="12698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EEABCC4-7C0A-4244-A973-D6B63265031C}"/>
              </a:ext>
            </a:extLst>
          </p:cNvPr>
          <p:cNvSpPr/>
          <p:nvPr userDrawn="1"/>
        </p:nvSpPr>
        <p:spPr>
          <a:xfrm>
            <a:off x="376187" y="384313"/>
            <a:ext cx="11461318" cy="59527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1D69DF38-8D04-4C9F-9C09-0C54DED34580}"/>
              </a:ext>
            </a:extLst>
          </p:cNvPr>
          <p:cNvSpPr>
            <a:spLocks noGrp="1"/>
          </p:cNvSpPr>
          <p:nvPr>
            <p:ph sz="quarter" idx="14" hasCustomPrompt="1"/>
          </p:nvPr>
        </p:nvSpPr>
        <p:spPr>
          <a:xfrm>
            <a:off x="7205663" y="1349375"/>
            <a:ext cx="3511550" cy="3841750"/>
          </a:xfrm>
        </p:spPr>
        <p:txBody>
          <a:bodyPr anchor="ctr"/>
          <a:lstStyle>
            <a:lvl1pPr algn="ctr">
              <a:buNone/>
              <a:defRPr/>
            </a:lvl1pPr>
          </a:lstStyle>
          <a:p>
            <a:pPr lvl="0"/>
            <a:r>
              <a:rPr lang="en-US" dirty="0"/>
              <a:t>Add icon here if applicable</a:t>
            </a:r>
          </a:p>
        </p:txBody>
      </p:sp>
      <p:sp>
        <p:nvSpPr>
          <p:cNvPr id="2" name="Title 1">
            <a:extLst>
              <a:ext uri="{FF2B5EF4-FFF2-40B4-BE49-F238E27FC236}">
                <a16:creationId xmlns:a16="http://schemas.microsoft.com/office/drawing/2014/main" id="{A46FB3A0-1E72-48E7-B47E-07AA1B6B32B6}"/>
              </a:ext>
            </a:extLst>
          </p:cNvPr>
          <p:cNvSpPr>
            <a:spLocks noGrp="1"/>
          </p:cNvSpPr>
          <p:nvPr>
            <p:ph type="title" hasCustomPrompt="1"/>
          </p:nvPr>
        </p:nvSpPr>
        <p:spPr>
          <a:xfrm>
            <a:off x="1241998" y="1785665"/>
            <a:ext cx="4864848" cy="1697317"/>
          </a:xfrm>
          <a:noFill/>
        </p:spPr>
        <p:txBody>
          <a:bodyPr lIns="91440" tIns="45720" rIns="91440" bIns="45720" anchor="b">
            <a:normAutofit/>
          </a:bodyPr>
          <a:lstStyle>
            <a:lvl1pPr algn="l">
              <a:defRPr sz="4800">
                <a:solidFill>
                  <a:schemeClr val="bg1"/>
                </a:solidFill>
                <a:latin typeface="+mn-lt"/>
              </a:defRPr>
            </a:lvl1pPr>
          </a:lstStyle>
          <a:p>
            <a:r>
              <a:rPr lang="en-US" dirty="0"/>
              <a:t>Click to add title</a:t>
            </a:r>
          </a:p>
        </p:txBody>
      </p:sp>
      <p:sp>
        <p:nvSpPr>
          <p:cNvPr id="3" name="Text Placeholder 2">
            <a:extLst>
              <a:ext uri="{FF2B5EF4-FFF2-40B4-BE49-F238E27FC236}">
                <a16:creationId xmlns:a16="http://schemas.microsoft.com/office/drawing/2014/main" id="{52E74FA7-FB01-4612-B1A7-AD0C2E0F6110}"/>
              </a:ext>
            </a:extLst>
          </p:cNvPr>
          <p:cNvSpPr>
            <a:spLocks noGrp="1"/>
          </p:cNvSpPr>
          <p:nvPr>
            <p:ph type="body" idx="1"/>
          </p:nvPr>
        </p:nvSpPr>
        <p:spPr>
          <a:xfrm>
            <a:off x="1241998" y="3657560"/>
            <a:ext cx="4864847" cy="988793"/>
          </a:xfrm>
        </p:spPr>
        <p:txBody>
          <a:bodyPr>
            <a:normAutofit/>
          </a:bodyPr>
          <a:lstStyle>
            <a:lvl1pPr marL="0" indent="0" algn="l">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92F357C1-C034-46B0-9E50-A89D701B44EE}"/>
              </a:ext>
            </a:extLst>
          </p:cNvPr>
          <p:cNvSpPr>
            <a:spLocks noGrp="1"/>
          </p:cNvSpPr>
          <p:nvPr>
            <p:ph type="dt" sz="half" idx="10"/>
          </p:nvPr>
        </p:nvSpPr>
        <p:spPr/>
        <p:txBody>
          <a:bodyPr/>
          <a:lstStyle/>
          <a:p>
            <a:fld id="{5DE432DC-D654-4488-A197-F79622DEA2BA}" type="datetime1">
              <a:rPr lang="en-US" smtClean="0"/>
              <a:t>01/30/2023</a:t>
            </a:fld>
            <a:endParaRPr lang="en-US" sz="800"/>
          </a:p>
        </p:txBody>
      </p:sp>
      <p:sp>
        <p:nvSpPr>
          <p:cNvPr id="10" name="Footer Placeholder 9">
            <a:extLst>
              <a:ext uri="{FF2B5EF4-FFF2-40B4-BE49-F238E27FC236}">
                <a16:creationId xmlns:a16="http://schemas.microsoft.com/office/drawing/2014/main" id="{384C87A7-8DDA-4F1B-8096-A5B9034CD84B}"/>
              </a:ext>
            </a:extLst>
          </p:cNvPr>
          <p:cNvSpPr>
            <a:spLocks noGrp="1"/>
          </p:cNvSpPr>
          <p:nvPr>
            <p:ph type="ftr" sz="quarter" idx="11"/>
          </p:nvPr>
        </p:nvSpPr>
        <p:spPr/>
        <p:txBody>
          <a:bodyPr/>
          <a:lstStyle/>
          <a:p>
            <a:endParaRPr lang="en-US" sz="800" dirty="0"/>
          </a:p>
        </p:txBody>
      </p:sp>
      <p:sp>
        <p:nvSpPr>
          <p:cNvPr id="12" name="Slide Number Placeholder 11">
            <a:extLst>
              <a:ext uri="{FF2B5EF4-FFF2-40B4-BE49-F238E27FC236}">
                <a16:creationId xmlns:a16="http://schemas.microsoft.com/office/drawing/2014/main" id="{73647442-3C21-4D3C-9545-3344B0E5039C}"/>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
        <p:nvSpPr>
          <p:cNvPr id="11" name="TextBox 10">
            <a:extLst>
              <a:ext uri="{FF2B5EF4-FFF2-40B4-BE49-F238E27FC236}">
                <a16:creationId xmlns:a16="http://schemas.microsoft.com/office/drawing/2014/main" id="{9E955033-D0A1-4729-890F-947993186DAC}"/>
              </a:ext>
            </a:extLst>
          </p:cNvPr>
          <p:cNvSpPr txBox="1"/>
          <p:nvPr userDrawn="1"/>
        </p:nvSpPr>
        <p:spPr>
          <a:xfrm>
            <a:off x="12290322" y="927083"/>
            <a:ext cx="1347019" cy="2554545"/>
          </a:xfrm>
          <a:prstGeom prst="rect">
            <a:avLst/>
          </a:prstGeom>
          <a:noFill/>
        </p:spPr>
        <p:txBody>
          <a:bodyPr wrap="square" rtlCol="0">
            <a:spAutoFit/>
          </a:bodyPr>
          <a:lstStyle/>
          <a:p>
            <a:pPr algn="l"/>
            <a:r>
              <a:rPr lang="en-US" sz="1000" dirty="0"/>
              <a:t>To add an icon to this slide, choose the button on the second row, all the way to the right (duck with leaf). Browse from PowerPoint’s library and insert. </a:t>
            </a:r>
          </a:p>
          <a:p>
            <a:pPr algn="l"/>
            <a:endParaRPr lang="en-US" sz="1000" dirty="0"/>
          </a:p>
          <a:p>
            <a:pPr algn="l"/>
            <a:r>
              <a:rPr lang="en-US" sz="1000" dirty="0"/>
              <a:t>You will need to enlarge the icon to make it fit in the space nicely, and change the Fill Color to white.</a:t>
            </a:r>
          </a:p>
        </p:txBody>
      </p:sp>
    </p:spTree>
    <p:extLst>
      <p:ext uri="{BB962C8B-B14F-4D97-AF65-F5344CB8AC3E}">
        <p14:creationId xmlns:p14="http://schemas.microsoft.com/office/powerpoint/2010/main" val="187211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2">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EEABCC4-7C0A-4244-A973-D6B63265031C}"/>
              </a:ext>
            </a:extLst>
          </p:cNvPr>
          <p:cNvSpPr/>
          <p:nvPr userDrawn="1"/>
        </p:nvSpPr>
        <p:spPr>
          <a:xfrm>
            <a:off x="376187" y="384313"/>
            <a:ext cx="11461318" cy="59527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1D69DF38-8D04-4C9F-9C09-0C54DED34580}"/>
              </a:ext>
            </a:extLst>
          </p:cNvPr>
          <p:cNvSpPr>
            <a:spLocks noGrp="1"/>
          </p:cNvSpPr>
          <p:nvPr>
            <p:ph sz="quarter" idx="14" hasCustomPrompt="1"/>
          </p:nvPr>
        </p:nvSpPr>
        <p:spPr>
          <a:xfrm>
            <a:off x="7205663" y="1349375"/>
            <a:ext cx="3511550" cy="3841750"/>
          </a:xfrm>
        </p:spPr>
        <p:txBody>
          <a:bodyPr anchor="ctr"/>
          <a:lstStyle>
            <a:lvl1pPr algn="ctr">
              <a:buNone/>
              <a:defRPr/>
            </a:lvl1pPr>
          </a:lstStyle>
          <a:p>
            <a:pPr lvl="0"/>
            <a:r>
              <a:rPr lang="en-US" dirty="0"/>
              <a:t>Add icon here if applicable</a:t>
            </a:r>
          </a:p>
        </p:txBody>
      </p:sp>
      <p:sp>
        <p:nvSpPr>
          <p:cNvPr id="2" name="Title 1">
            <a:extLst>
              <a:ext uri="{FF2B5EF4-FFF2-40B4-BE49-F238E27FC236}">
                <a16:creationId xmlns:a16="http://schemas.microsoft.com/office/drawing/2014/main" id="{A46FB3A0-1E72-48E7-B47E-07AA1B6B32B6}"/>
              </a:ext>
            </a:extLst>
          </p:cNvPr>
          <p:cNvSpPr>
            <a:spLocks noGrp="1"/>
          </p:cNvSpPr>
          <p:nvPr>
            <p:ph type="title" hasCustomPrompt="1"/>
          </p:nvPr>
        </p:nvSpPr>
        <p:spPr>
          <a:xfrm>
            <a:off x="1241998" y="1785665"/>
            <a:ext cx="4864848" cy="1697317"/>
          </a:xfrm>
          <a:noFill/>
        </p:spPr>
        <p:txBody>
          <a:bodyPr lIns="91440" tIns="45720" rIns="91440" bIns="45720" anchor="b">
            <a:normAutofit/>
          </a:bodyPr>
          <a:lstStyle>
            <a:lvl1pPr algn="l">
              <a:defRPr sz="4800">
                <a:solidFill>
                  <a:schemeClr val="bg1"/>
                </a:solidFill>
                <a:latin typeface="+mn-lt"/>
              </a:defRPr>
            </a:lvl1pPr>
          </a:lstStyle>
          <a:p>
            <a:r>
              <a:rPr lang="en-US" dirty="0"/>
              <a:t>Click to add title</a:t>
            </a:r>
          </a:p>
        </p:txBody>
      </p:sp>
      <p:sp>
        <p:nvSpPr>
          <p:cNvPr id="3" name="Text Placeholder 2">
            <a:extLst>
              <a:ext uri="{FF2B5EF4-FFF2-40B4-BE49-F238E27FC236}">
                <a16:creationId xmlns:a16="http://schemas.microsoft.com/office/drawing/2014/main" id="{52E74FA7-FB01-4612-B1A7-AD0C2E0F6110}"/>
              </a:ext>
            </a:extLst>
          </p:cNvPr>
          <p:cNvSpPr>
            <a:spLocks noGrp="1"/>
          </p:cNvSpPr>
          <p:nvPr>
            <p:ph type="body" idx="1"/>
          </p:nvPr>
        </p:nvSpPr>
        <p:spPr>
          <a:xfrm>
            <a:off x="1241998" y="3657560"/>
            <a:ext cx="4864847" cy="988793"/>
          </a:xfrm>
        </p:spPr>
        <p:txBody>
          <a:bodyPr>
            <a:normAutofit/>
          </a:bodyPr>
          <a:lstStyle>
            <a:lvl1pPr marL="0" indent="0" algn="l">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92F357C1-C034-46B0-9E50-A89D701B44EE}"/>
              </a:ext>
            </a:extLst>
          </p:cNvPr>
          <p:cNvSpPr>
            <a:spLocks noGrp="1"/>
          </p:cNvSpPr>
          <p:nvPr>
            <p:ph type="dt" sz="half" idx="10"/>
          </p:nvPr>
        </p:nvSpPr>
        <p:spPr/>
        <p:txBody>
          <a:bodyPr/>
          <a:lstStyle/>
          <a:p>
            <a:fld id="{C3712201-C000-472D-80E6-79E4E2E3D905}" type="datetime1">
              <a:rPr lang="en-US" smtClean="0"/>
              <a:t>01/30/2023</a:t>
            </a:fld>
            <a:endParaRPr lang="en-US" sz="800"/>
          </a:p>
        </p:txBody>
      </p:sp>
      <p:sp>
        <p:nvSpPr>
          <p:cNvPr id="10" name="Footer Placeholder 9">
            <a:extLst>
              <a:ext uri="{FF2B5EF4-FFF2-40B4-BE49-F238E27FC236}">
                <a16:creationId xmlns:a16="http://schemas.microsoft.com/office/drawing/2014/main" id="{384C87A7-8DDA-4F1B-8096-A5B9034CD84B}"/>
              </a:ext>
            </a:extLst>
          </p:cNvPr>
          <p:cNvSpPr>
            <a:spLocks noGrp="1"/>
          </p:cNvSpPr>
          <p:nvPr>
            <p:ph type="ftr" sz="quarter" idx="11"/>
          </p:nvPr>
        </p:nvSpPr>
        <p:spPr/>
        <p:txBody>
          <a:bodyPr/>
          <a:lstStyle/>
          <a:p>
            <a:endParaRPr lang="en-US" sz="800" dirty="0"/>
          </a:p>
        </p:txBody>
      </p:sp>
      <p:sp>
        <p:nvSpPr>
          <p:cNvPr id="12" name="Slide Number Placeholder 11">
            <a:extLst>
              <a:ext uri="{FF2B5EF4-FFF2-40B4-BE49-F238E27FC236}">
                <a16:creationId xmlns:a16="http://schemas.microsoft.com/office/drawing/2014/main" id="{73647442-3C21-4D3C-9545-3344B0E5039C}"/>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270806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3">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EEABCC4-7C0A-4244-A973-D6B63265031C}"/>
              </a:ext>
            </a:extLst>
          </p:cNvPr>
          <p:cNvSpPr/>
          <p:nvPr userDrawn="1"/>
        </p:nvSpPr>
        <p:spPr>
          <a:xfrm>
            <a:off x="376187" y="384313"/>
            <a:ext cx="11461318" cy="595274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1D69DF38-8D04-4C9F-9C09-0C54DED34580}"/>
              </a:ext>
            </a:extLst>
          </p:cNvPr>
          <p:cNvSpPr>
            <a:spLocks noGrp="1"/>
          </p:cNvSpPr>
          <p:nvPr>
            <p:ph sz="quarter" idx="14" hasCustomPrompt="1"/>
          </p:nvPr>
        </p:nvSpPr>
        <p:spPr>
          <a:xfrm>
            <a:off x="7205663" y="1349375"/>
            <a:ext cx="3511550" cy="3841750"/>
          </a:xfrm>
        </p:spPr>
        <p:txBody>
          <a:bodyPr anchor="ctr"/>
          <a:lstStyle>
            <a:lvl1pPr algn="ctr">
              <a:buNone/>
              <a:defRPr/>
            </a:lvl1pPr>
          </a:lstStyle>
          <a:p>
            <a:pPr lvl="0"/>
            <a:r>
              <a:rPr lang="en-US" dirty="0"/>
              <a:t>Add icon here if applicable</a:t>
            </a:r>
          </a:p>
        </p:txBody>
      </p:sp>
      <p:sp>
        <p:nvSpPr>
          <p:cNvPr id="2" name="Title 1">
            <a:extLst>
              <a:ext uri="{FF2B5EF4-FFF2-40B4-BE49-F238E27FC236}">
                <a16:creationId xmlns:a16="http://schemas.microsoft.com/office/drawing/2014/main" id="{A46FB3A0-1E72-48E7-B47E-07AA1B6B32B6}"/>
              </a:ext>
            </a:extLst>
          </p:cNvPr>
          <p:cNvSpPr>
            <a:spLocks noGrp="1"/>
          </p:cNvSpPr>
          <p:nvPr>
            <p:ph type="title" hasCustomPrompt="1"/>
          </p:nvPr>
        </p:nvSpPr>
        <p:spPr>
          <a:xfrm>
            <a:off x="1241998" y="1785665"/>
            <a:ext cx="4864848" cy="1697317"/>
          </a:xfrm>
          <a:noFill/>
        </p:spPr>
        <p:txBody>
          <a:bodyPr lIns="91440" tIns="45720" rIns="91440" bIns="45720" anchor="b">
            <a:normAutofit/>
          </a:bodyPr>
          <a:lstStyle>
            <a:lvl1pPr algn="l">
              <a:defRPr sz="4800">
                <a:solidFill>
                  <a:schemeClr val="bg1"/>
                </a:solidFill>
                <a:latin typeface="+mn-lt"/>
              </a:defRPr>
            </a:lvl1pPr>
          </a:lstStyle>
          <a:p>
            <a:r>
              <a:rPr lang="en-US" dirty="0"/>
              <a:t>Click to add title</a:t>
            </a:r>
          </a:p>
        </p:txBody>
      </p:sp>
      <p:sp>
        <p:nvSpPr>
          <p:cNvPr id="3" name="Text Placeholder 2">
            <a:extLst>
              <a:ext uri="{FF2B5EF4-FFF2-40B4-BE49-F238E27FC236}">
                <a16:creationId xmlns:a16="http://schemas.microsoft.com/office/drawing/2014/main" id="{52E74FA7-FB01-4612-B1A7-AD0C2E0F6110}"/>
              </a:ext>
            </a:extLst>
          </p:cNvPr>
          <p:cNvSpPr>
            <a:spLocks noGrp="1"/>
          </p:cNvSpPr>
          <p:nvPr>
            <p:ph type="body" idx="1"/>
          </p:nvPr>
        </p:nvSpPr>
        <p:spPr>
          <a:xfrm>
            <a:off x="1241998" y="3657560"/>
            <a:ext cx="4864847" cy="988793"/>
          </a:xfrm>
        </p:spPr>
        <p:txBody>
          <a:bodyPr>
            <a:normAutofit/>
          </a:bodyPr>
          <a:lstStyle>
            <a:lvl1pPr marL="0" indent="0" algn="l">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92F357C1-C034-46B0-9E50-A89D701B44EE}"/>
              </a:ext>
            </a:extLst>
          </p:cNvPr>
          <p:cNvSpPr>
            <a:spLocks noGrp="1"/>
          </p:cNvSpPr>
          <p:nvPr>
            <p:ph type="dt" sz="half" idx="10"/>
          </p:nvPr>
        </p:nvSpPr>
        <p:spPr/>
        <p:txBody>
          <a:bodyPr/>
          <a:lstStyle/>
          <a:p>
            <a:fld id="{693034E2-FED7-4E58-B2C0-D004BEC8813F}" type="datetime1">
              <a:rPr lang="en-US" smtClean="0"/>
              <a:t>01/30/2023</a:t>
            </a:fld>
            <a:endParaRPr lang="en-US" sz="800"/>
          </a:p>
        </p:txBody>
      </p:sp>
      <p:sp>
        <p:nvSpPr>
          <p:cNvPr id="10" name="Footer Placeholder 9">
            <a:extLst>
              <a:ext uri="{FF2B5EF4-FFF2-40B4-BE49-F238E27FC236}">
                <a16:creationId xmlns:a16="http://schemas.microsoft.com/office/drawing/2014/main" id="{384C87A7-8DDA-4F1B-8096-A5B9034CD84B}"/>
              </a:ext>
            </a:extLst>
          </p:cNvPr>
          <p:cNvSpPr>
            <a:spLocks noGrp="1"/>
          </p:cNvSpPr>
          <p:nvPr>
            <p:ph type="ftr" sz="quarter" idx="11"/>
          </p:nvPr>
        </p:nvSpPr>
        <p:spPr/>
        <p:txBody>
          <a:bodyPr/>
          <a:lstStyle/>
          <a:p>
            <a:endParaRPr lang="en-US" sz="800" dirty="0"/>
          </a:p>
        </p:txBody>
      </p:sp>
      <p:sp>
        <p:nvSpPr>
          <p:cNvPr id="12" name="Slide Number Placeholder 11">
            <a:extLst>
              <a:ext uri="{FF2B5EF4-FFF2-40B4-BE49-F238E27FC236}">
                <a16:creationId xmlns:a16="http://schemas.microsoft.com/office/drawing/2014/main" id="{73647442-3C21-4D3C-9545-3344B0E5039C}"/>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1337202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4">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EEABCC4-7C0A-4244-A973-D6B63265031C}"/>
              </a:ext>
            </a:extLst>
          </p:cNvPr>
          <p:cNvSpPr/>
          <p:nvPr userDrawn="1"/>
        </p:nvSpPr>
        <p:spPr>
          <a:xfrm>
            <a:off x="376187" y="384313"/>
            <a:ext cx="11461318" cy="59527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1D69DF38-8D04-4C9F-9C09-0C54DED34580}"/>
              </a:ext>
            </a:extLst>
          </p:cNvPr>
          <p:cNvSpPr>
            <a:spLocks noGrp="1"/>
          </p:cNvSpPr>
          <p:nvPr>
            <p:ph sz="quarter" idx="14" hasCustomPrompt="1"/>
          </p:nvPr>
        </p:nvSpPr>
        <p:spPr>
          <a:xfrm>
            <a:off x="7205663" y="1349375"/>
            <a:ext cx="3511550" cy="3841750"/>
          </a:xfrm>
        </p:spPr>
        <p:txBody>
          <a:bodyPr anchor="ctr"/>
          <a:lstStyle>
            <a:lvl1pPr algn="ctr">
              <a:buNone/>
              <a:defRPr/>
            </a:lvl1pPr>
          </a:lstStyle>
          <a:p>
            <a:pPr lvl="0"/>
            <a:r>
              <a:rPr lang="en-US" dirty="0"/>
              <a:t>Add icon here if applicable</a:t>
            </a:r>
          </a:p>
        </p:txBody>
      </p:sp>
      <p:sp>
        <p:nvSpPr>
          <p:cNvPr id="2" name="Title 1">
            <a:extLst>
              <a:ext uri="{FF2B5EF4-FFF2-40B4-BE49-F238E27FC236}">
                <a16:creationId xmlns:a16="http://schemas.microsoft.com/office/drawing/2014/main" id="{A46FB3A0-1E72-48E7-B47E-07AA1B6B32B6}"/>
              </a:ext>
            </a:extLst>
          </p:cNvPr>
          <p:cNvSpPr>
            <a:spLocks noGrp="1"/>
          </p:cNvSpPr>
          <p:nvPr>
            <p:ph type="title" hasCustomPrompt="1"/>
          </p:nvPr>
        </p:nvSpPr>
        <p:spPr>
          <a:xfrm>
            <a:off x="1241998" y="1785665"/>
            <a:ext cx="4864848" cy="1697317"/>
          </a:xfrm>
          <a:noFill/>
        </p:spPr>
        <p:txBody>
          <a:bodyPr lIns="91440" tIns="45720" rIns="91440" bIns="45720" anchor="b">
            <a:normAutofit/>
          </a:bodyPr>
          <a:lstStyle>
            <a:lvl1pPr algn="l">
              <a:defRPr sz="4800">
                <a:solidFill>
                  <a:schemeClr val="bg1"/>
                </a:solidFill>
                <a:latin typeface="+mn-lt"/>
              </a:defRPr>
            </a:lvl1pPr>
          </a:lstStyle>
          <a:p>
            <a:r>
              <a:rPr lang="en-US" dirty="0"/>
              <a:t>Click to add title</a:t>
            </a:r>
          </a:p>
        </p:txBody>
      </p:sp>
      <p:sp>
        <p:nvSpPr>
          <p:cNvPr id="3" name="Text Placeholder 2">
            <a:extLst>
              <a:ext uri="{FF2B5EF4-FFF2-40B4-BE49-F238E27FC236}">
                <a16:creationId xmlns:a16="http://schemas.microsoft.com/office/drawing/2014/main" id="{52E74FA7-FB01-4612-B1A7-AD0C2E0F6110}"/>
              </a:ext>
            </a:extLst>
          </p:cNvPr>
          <p:cNvSpPr>
            <a:spLocks noGrp="1"/>
          </p:cNvSpPr>
          <p:nvPr>
            <p:ph type="body" idx="1"/>
          </p:nvPr>
        </p:nvSpPr>
        <p:spPr>
          <a:xfrm>
            <a:off x="1241998" y="3657560"/>
            <a:ext cx="4864847" cy="988793"/>
          </a:xfrm>
        </p:spPr>
        <p:txBody>
          <a:bodyPr>
            <a:normAutofit/>
          </a:bodyPr>
          <a:lstStyle>
            <a:lvl1pPr marL="0" indent="0" algn="l">
              <a:buNone/>
              <a:defRPr sz="1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92F357C1-C034-46B0-9E50-A89D701B44EE}"/>
              </a:ext>
            </a:extLst>
          </p:cNvPr>
          <p:cNvSpPr>
            <a:spLocks noGrp="1"/>
          </p:cNvSpPr>
          <p:nvPr>
            <p:ph type="dt" sz="half" idx="10"/>
          </p:nvPr>
        </p:nvSpPr>
        <p:spPr/>
        <p:txBody>
          <a:bodyPr/>
          <a:lstStyle/>
          <a:p>
            <a:fld id="{A9DAFEB5-910D-4316-82D1-89AE7D15A0C2}" type="datetime1">
              <a:rPr lang="en-US" smtClean="0"/>
              <a:t>01/30/2023</a:t>
            </a:fld>
            <a:endParaRPr lang="en-US" sz="800"/>
          </a:p>
        </p:txBody>
      </p:sp>
      <p:sp>
        <p:nvSpPr>
          <p:cNvPr id="10" name="Footer Placeholder 9">
            <a:extLst>
              <a:ext uri="{FF2B5EF4-FFF2-40B4-BE49-F238E27FC236}">
                <a16:creationId xmlns:a16="http://schemas.microsoft.com/office/drawing/2014/main" id="{384C87A7-8DDA-4F1B-8096-A5B9034CD84B}"/>
              </a:ext>
            </a:extLst>
          </p:cNvPr>
          <p:cNvSpPr>
            <a:spLocks noGrp="1"/>
          </p:cNvSpPr>
          <p:nvPr>
            <p:ph type="ftr" sz="quarter" idx="11"/>
          </p:nvPr>
        </p:nvSpPr>
        <p:spPr/>
        <p:txBody>
          <a:bodyPr/>
          <a:lstStyle/>
          <a:p>
            <a:endParaRPr lang="en-US" sz="800" dirty="0"/>
          </a:p>
        </p:txBody>
      </p:sp>
      <p:sp>
        <p:nvSpPr>
          <p:cNvPr id="12" name="Slide Number Placeholder 11">
            <a:extLst>
              <a:ext uri="{FF2B5EF4-FFF2-40B4-BE49-F238E27FC236}">
                <a16:creationId xmlns:a16="http://schemas.microsoft.com/office/drawing/2014/main" id="{73647442-3C21-4D3C-9545-3344B0E5039C}"/>
              </a:ext>
            </a:extLst>
          </p:cNvPr>
          <p:cNvSpPr>
            <a:spLocks noGrp="1"/>
          </p:cNvSpPr>
          <p:nvPr>
            <p:ph type="sldNum" sz="quarter" idx="12"/>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26735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9E26BD6-57AA-49A3-A53F-97DD56930D2E}"/>
              </a:ext>
            </a:extLst>
          </p:cNvPr>
          <p:cNvSpPr/>
          <p:nvPr userDrawn="1"/>
        </p:nvSpPr>
        <p:spPr>
          <a:xfrm>
            <a:off x="2838680" y="521465"/>
            <a:ext cx="8938351" cy="54166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a:extLst>
              <a:ext uri="{FF2B5EF4-FFF2-40B4-BE49-F238E27FC236}">
                <a16:creationId xmlns:a16="http://schemas.microsoft.com/office/drawing/2014/main" id="{4317BCCA-F9E1-46EF-B713-899B4E168D78}"/>
              </a:ext>
            </a:extLst>
          </p:cNvPr>
          <p:cNvSpPr txBox="1">
            <a:spLocks/>
          </p:cNvSpPr>
          <p:nvPr userDrawn="1"/>
        </p:nvSpPr>
        <p:spPr>
          <a:xfrm>
            <a:off x="294578" y="800657"/>
            <a:ext cx="1743550" cy="566823"/>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accent2"/>
                </a:solidFill>
                <a:latin typeface="Georgia" panose="02040502050405020303" pitchFamily="18" charset="0"/>
                <a:ea typeface="Malgun Gothic" panose="020B0503020000020004" pitchFamily="34" charset="-127"/>
                <a:cs typeface="Ebrima" panose="02000000000000000000" pitchFamily="2" charset="0"/>
              </a:defRPr>
            </a:lvl1pPr>
          </a:lstStyle>
          <a:p>
            <a:r>
              <a:rPr lang="en-US" sz="3200" b="1" dirty="0">
                <a:solidFill>
                  <a:schemeClr val="tx2"/>
                </a:solidFill>
                <a:latin typeface="Avenir Next LT Pro Demi" panose="020B0704020202020204" pitchFamily="34" charset="0"/>
              </a:rPr>
              <a:t>Agenda</a:t>
            </a:r>
          </a:p>
        </p:txBody>
      </p:sp>
      <p:sp>
        <p:nvSpPr>
          <p:cNvPr id="18" name="Text Placeholder 17">
            <a:extLst>
              <a:ext uri="{FF2B5EF4-FFF2-40B4-BE49-F238E27FC236}">
                <a16:creationId xmlns:a16="http://schemas.microsoft.com/office/drawing/2014/main" id="{3B359508-2BC4-4708-9507-1A657E9A4B71}"/>
              </a:ext>
            </a:extLst>
          </p:cNvPr>
          <p:cNvSpPr>
            <a:spLocks noGrp="1"/>
          </p:cNvSpPr>
          <p:nvPr>
            <p:ph type="body" sz="quarter" idx="13" hasCustomPrompt="1"/>
          </p:nvPr>
        </p:nvSpPr>
        <p:spPr>
          <a:xfrm>
            <a:off x="3608864" y="958385"/>
            <a:ext cx="516283" cy="516283"/>
          </a:xfrm>
          <a:prstGeom prst="rect">
            <a:avLst/>
          </a:prstGeom>
          <a:ln>
            <a:noFill/>
          </a:ln>
        </p:spPr>
        <p:txBody>
          <a:bodyPr lIns="0" tIns="0" rIns="0" bIns="0" anchor="ctr"/>
          <a:lstStyle>
            <a:lvl1pPr algn="ctr">
              <a:buNone/>
              <a:defRPr sz="2400" b="1">
                <a:solidFill>
                  <a:schemeClr val="accent1"/>
                </a:solidFill>
              </a:defRPr>
            </a:lvl1pPr>
          </a:lstStyle>
          <a:p>
            <a:pPr lvl="0"/>
            <a:r>
              <a:rPr lang="en-US" dirty="0"/>
              <a:t>1.</a:t>
            </a:r>
          </a:p>
        </p:txBody>
      </p:sp>
      <p:sp>
        <p:nvSpPr>
          <p:cNvPr id="19" name="Text Placeholder 17">
            <a:extLst>
              <a:ext uri="{FF2B5EF4-FFF2-40B4-BE49-F238E27FC236}">
                <a16:creationId xmlns:a16="http://schemas.microsoft.com/office/drawing/2014/main" id="{3A73182B-A640-4471-8A40-BACF103E1590}"/>
              </a:ext>
            </a:extLst>
          </p:cNvPr>
          <p:cNvSpPr>
            <a:spLocks noGrp="1"/>
          </p:cNvSpPr>
          <p:nvPr>
            <p:ph type="body" sz="quarter" idx="14" hasCustomPrompt="1"/>
          </p:nvPr>
        </p:nvSpPr>
        <p:spPr>
          <a:xfrm>
            <a:off x="3608864" y="1896973"/>
            <a:ext cx="516283" cy="516283"/>
          </a:xfrm>
          <a:prstGeom prst="rect">
            <a:avLst/>
          </a:prstGeom>
          <a:ln>
            <a:noFill/>
          </a:ln>
        </p:spPr>
        <p:txBody>
          <a:bodyPr lIns="0" tIns="0" rIns="0" bIns="0" anchor="ctr"/>
          <a:lstStyle>
            <a:lvl1pPr algn="ctr">
              <a:buNone/>
              <a:defRPr sz="2400" b="1">
                <a:solidFill>
                  <a:schemeClr val="accent1"/>
                </a:solidFill>
              </a:defRPr>
            </a:lvl1pPr>
          </a:lstStyle>
          <a:p>
            <a:pPr lvl="0"/>
            <a:r>
              <a:rPr lang="en-US" dirty="0"/>
              <a:t>2.</a:t>
            </a:r>
          </a:p>
        </p:txBody>
      </p:sp>
      <p:sp>
        <p:nvSpPr>
          <p:cNvPr id="20" name="Text Placeholder 17">
            <a:extLst>
              <a:ext uri="{FF2B5EF4-FFF2-40B4-BE49-F238E27FC236}">
                <a16:creationId xmlns:a16="http://schemas.microsoft.com/office/drawing/2014/main" id="{E8B21AFE-3740-4885-B224-14766BF338BD}"/>
              </a:ext>
            </a:extLst>
          </p:cNvPr>
          <p:cNvSpPr>
            <a:spLocks noGrp="1"/>
          </p:cNvSpPr>
          <p:nvPr>
            <p:ph type="body" sz="quarter" idx="15" hasCustomPrompt="1"/>
          </p:nvPr>
        </p:nvSpPr>
        <p:spPr>
          <a:xfrm>
            <a:off x="3608863" y="2835561"/>
            <a:ext cx="516283" cy="516283"/>
          </a:xfrm>
          <a:prstGeom prst="rect">
            <a:avLst/>
          </a:prstGeom>
          <a:ln>
            <a:noFill/>
          </a:ln>
        </p:spPr>
        <p:txBody>
          <a:bodyPr lIns="0" tIns="0" rIns="0" bIns="0" anchor="ctr"/>
          <a:lstStyle>
            <a:lvl1pPr algn="ctr">
              <a:buNone/>
              <a:defRPr sz="2400" b="1">
                <a:solidFill>
                  <a:schemeClr val="accent1"/>
                </a:solidFill>
              </a:defRPr>
            </a:lvl1pPr>
          </a:lstStyle>
          <a:p>
            <a:pPr lvl="0"/>
            <a:r>
              <a:rPr lang="en-US" dirty="0"/>
              <a:t>3.</a:t>
            </a:r>
          </a:p>
        </p:txBody>
      </p:sp>
      <p:sp>
        <p:nvSpPr>
          <p:cNvPr id="21" name="Text Placeholder 17">
            <a:extLst>
              <a:ext uri="{FF2B5EF4-FFF2-40B4-BE49-F238E27FC236}">
                <a16:creationId xmlns:a16="http://schemas.microsoft.com/office/drawing/2014/main" id="{05E07872-9DCE-4829-BA8B-E753F89723D2}"/>
              </a:ext>
            </a:extLst>
          </p:cNvPr>
          <p:cNvSpPr>
            <a:spLocks noGrp="1"/>
          </p:cNvSpPr>
          <p:nvPr>
            <p:ph type="body" sz="quarter" idx="16" hasCustomPrompt="1"/>
          </p:nvPr>
        </p:nvSpPr>
        <p:spPr>
          <a:xfrm>
            <a:off x="3608862" y="3774149"/>
            <a:ext cx="516283" cy="516283"/>
          </a:xfrm>
          <a:prstGeom prst="rect">
            <a:avLst/>
          </a:prstGeom>
          <a:ln>
            <a:noFill/>
          </a:ln>
        </p:spPr>
        <p:txBody>
          <a:bodyPr lIns="0" tIns="0" rIns="0" bIns="0" anchor="ctr"/>
          <a:lstStyle>
            <a:lvl1pPr algn="ctr">
              <a:buNone/>
              <a:defRPr sz="2400" b="1">
                <a:solidFill>
                  <a:schemeClr val="accent1"/>
                </a:solidFill>
              </a:defRPr>
            </a:lvl1pPr>
          </a:lstStyle>
          <a:p>
            <a:pPr lvl="0"/>
            <a:r>
              <a:rPr lang="en-US" dirty="0"/>
              <a:t>4.</a:t>
            </a:r>
          </a:p>
        </p:txBody>
      </p:sp>
      <p:sp>
        <p:nvSpPr>
          <p:cNvPr id="22" name="Text Placeholder 17">
            <a:extLst>
              <a:ext uri="{FF2B5EF4-FFF2-40B4-BE49-F238E27FC236}">
                <a16:creationId xmlns:a16="http://schemas.microsoft.com/office/drawing/2014/main" id="{2ED88E63-E4DA-458B-A524-8B7E8DD46193}"/>
              </a:ext>
            </a:extLst>
          </p:cNvPr>
          <p:cNvSpPr>
            <a:spLocks noGrp="1"/>
          </p:cNvSpPr>
          <p:nvPr>
            <p:ph type="body" sz="quarter" idx="17" hasCustomPrompt="1"/>
          </p:nvPr>
        </p:nvSpPr>
        <p:spPr>
          <a:xfrm>
            <a:off x="3608862" y="4712735"/>
            <a:ext cx="516283" cy="516283"/>
          </a:xfrm>
          <a:prstGeom prst="rect">
            <a:avLst/>
          </a:prstGeom>
          <a:ln>
            <a:noFill/>
          </a:ln>
        </p:spPr>
        <p:txBody>
          <a:bodyPr lIns="0" tIns="0" rIns="0" bIns="0" anchor="ctr"/>
          <a:lstStyle>
            <a:lvl1pPr algn="ctr">
              <a:buNone/>
              <a:defRPr sz="2400" b="1">
                <a:solidFill>
                  <a:schemeClr val="accent1"/>
                </a:solidFill>
              </a:defRPr>
            </a:lvl1pPr>
          </a:lstStyle>
          <a:p>
            <a:pPr lvl="0"/>
            <a:r>
              <a:rPr lang="en-US" dirty="0"/>
              <a:t>5.</a:t>
            </a:r>
          </a:p>
        </p:txBody>
      </p:sp>
      <p:sp>
        <p:nvSpPr>
          <p:cNvPr id="29" name="Text Placeholder 28">
            <a:extLst>
              <a:ext uri="{FF2B5EF4-FFF2-40B4-BE49-F238E27FC236}">
                <a16:creationId xmlns:a16="http://schemas.microsoft.com/office/drawing/2014/main" id="{0831FF1B-87E0-4930-BBF1-CC50D12C7A05}"/>
              </a:ext>
            </a:extLst>
          </p:cNvPr>
          <p:cNvSpPr>
            <a:spLocks noGrp="1"/>
          </p:cNvSpPr>
          <p:nvPr>
            <p:ph type="body" sz="quarter" idx="23" hasCustomPrompt="1"/>
          </p:nvPr>
        </p:nvSpPr>
        <p:spPr>
          <a:xfrm>
            <a:off x="4159094" y="955202"/>
            <a:ext cx="7040045" cy="515937"/>
          </a:xfrm>
        </p:spPr>
        <p:txBody>
          <a:bodyPr anchor="ctr"/>
          <a:lstStyle>
            <a:lvl1pPr marL="0" indent="0">
              <a:buNone/>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Your agenda item goes in here. Can be two lines.</a:t>
            </a:r>
          </a:p>
        </p:txBody>
      </p:sp>
      <p:sp>
        <p:nvSpPr>
          <p:cNvPr id="30" name="Text Placeholder 28">
            <a:extLst>
              <a:ext uri="{FF2B5EF4-FFF2-40B4-BE49-F238E27FC236}">
                <a16:creationId xmlns:a16="http://schemas.microsoft.com/office/drawing/2014/main" id="{21A386BC-EB63-4246-9F70-BD76CA49F6BA}"/>
              </a:ext>
            </a:extLst>
          </p:cNvPr>
          <p:cNvSpPr>
            <a:spLocks noGrp="1"/>
          </p:cNvSpPr>
          <p:nvPr>
            <p:ph type="body" sz="quarter" idx="24" hasCustomPrompt="1"/>
          </p:nvPr>
        </p:nvSpPr>
        <p:spPr>
          <a:xfrm>
            <a:off x="4159093" y="1912218"/>
            <a:ext cx="7040045" cy="515937"/>
          </a:xfrm>
        </p:spPr>
        <p:txBody>
          <a:bodyPr anchor="ctr"/>
          <a:lstStyle>
            <a:lvl1pPr marL="0" indent="0">
              <a:buNone/>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lang="en-US" dirty="0"/>
              <a:t>Be sure to type the agenda number in the placeholder field </a:t>
            </a:r>
          </a:p>
        </p:txBody>
      </p:sp>
      <p:sp>
        <p:nvSpPr>
          <p:cNvPr id="31" name="Text Placeholder 28">
            <a:extLst>
              <a:ext uri="{FF2B5EF4-FFF2-40B4-BE49-F238E27FC236}">
                <a16:creationId xmlns:a16="http://schemas.microsoft.com/office/drawing/2014/main" id="{9AAF4A50-726A-46FC-9BC5-D91364D2CFDC}"/>
              </a:ext>
            </a:extLst>
          </p:cNvPr>
          <p:cNvSpPr>
            <a:spLocks noGrp="1"/>
          </p:cNvSpPr>
          <p:nvPr>
            <p:ph type="body" sz="quarter" idx="25" hasCustomPrompt="1"/>
          </p:nvPr>
        </p:nvSpPr>
        <p:spPr>
          <a:xfrm>
            <a:off x="4159092" y="2834413"/>
            <a:ext cx="7040045" cy="515937"/>
          </a:xfrm>
        </p:spPr>
        <p:txBody>
          <a:bodyPr anchor="ctr"/>
          <a:lstStyle>
            <a:lvl1pPr marL="0" indent="0">
              <a:buNone/>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…for the number of items you need.</a:t>
            </a:r>
          </a:p>
        </p:txBody>
      </p:sp>
      <p:sp>
        <p:nvSpPr>
          <p:cNvPr id="32" name="Text Placeholder 28">
            <a:extLst>
              <a:ext uri="{FF2B5EF4-FFF2-40B4-BE49-F238E27FC236}">
                <a16:creationId xmlns:a16="http://schemas.microsoft.com/office/drawing/2014/main" id="{9DBA0568-4742-445E-B3D3-3041A8D3B43C}"/>
              </a:ext>
            </a:extLst>
          </p:cNvPr>
          <p:cNvSpPr>
            <a:spLocks noGrp="1"/>
          </p:cNvSpPr>
          <p:nvPr>
            <p:ph type="body" sz="quarter" idx="26" hasCustomPrompt="1"/>
          </p:nvPr>
        </p:nvSpPr>
        <p:spPr>
          <a:xfrm>
            <a:off x="4159092" y="3762584"/>
            <a:ext cx="7040045" cy="515937"/>
          </a:xfrm>
        </p:spPr>
        <p:txBody>
          <a:bodyPr anchor="ctr"/>
          <a:lstStyle>
            <a:lvl1pPr marL="0" indent="0">
              <a:buNone/>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If you don’t put content in them, they won’t appear.</a:t>
            </a:r>
          </a:p>
        </p:txBody>
      </p:sp>
      <p:sp>
        <p:nvSpPr>
          <p:cNvPr id="33" name="Text Placeholder 28">
            <a:extLst>
              <a:ext uri="{FF2B5EF4-FFF2-40B4-BE49-F238E27FC236}">
                <a16:creationId xmlns:a16="http://schemas.microsoft.com/office/drawing/2014/main" id="{ADFD33FE-86B2-4EB1-9A15-EED90269485D}"/>
              </a:ext>
            </a:extLst>
          </p:cNvPr>
          <p:cNvSpPr>
            <a:spLocks noGrp="1"/>
          </p:cNvSpPr>
          <p:nvPr>
            <p:ph type="body" sz="quarter" idx="27" hasCustomPrompt="1"/>
          </p:nvPr>
        </p:nvSpPr>
        <p:spPr>
          <a:xfrm>
            <a:off x="4159092" y="4714659"/>
            <a:ext cx="7040045" cy="515937"/>
          </a:xfrm>
        </p:spPr>
        <p:txBody>
          <a:bodyPr anchor="ctr"/>
          <a:lstStyle>
            <a:lvl1pPr marL="0" indent="0">
              <a:buNone/>
              <a:defRPr sz="160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Delete the numbered placeholders you don’t need.</a:t>
            </a:r>
          </a:p>
        </p:txBody>
      </p:sp>
      <p:sp>
        <p:nvSpPr>
          <p:cNvPr id="39" name="TextBox 38">
            <a:extLst>
              <a:ext uri="{FF2B5EF4-FFF2-40B4-BE49-F238E27FC236}">
                <a16:creationId xmlns:a16="http://schemas.microsoft.com/office/drawing/2014/main" id="{FDDA1207-3DC3-46F9-8807-D8997F6204F1}"/>
              </a:ext>
            </a:extLst>
          </p:cNvPr>
          <p:cNvSpPr txBox="1"/>
          <p:nvPr userDrawn="1"/>
        </p:nvSpPr>
        <p:spPr>
          <a:xfrm>
            <a:off x="12290322" y="927083"/>
            <a:ext cx="1347019" cy="3785652"/>
          </a:xfrm>
          <a:prstGeom prst="rect">
            <a:avLst/>
          </a:prstGeom>
          <a:noFill/>
        </p:spPr>
        <p:txBody>
          <a:bodyPr wrap="square" rtlCol="0">
            <a:spAutoFit/>
          </a:bodyPr>
          <a:lstStyle/>
          <a:p>
            <a:pPr algn="l"/>
            <a:r>
              <a:rPr lang="en-US" sz="1000" dirty="0"/>
              <a:t>When inserting a  blank agenda slide, you will need to enter the number values in those placeholder boxes, and delete any you don’t need. </a:t>
            </a:r>
          </a:p>
          <a:p>
            <a:pPr algn="l"/>
            <a:endParaRPr lang="en-US" sz="1000" dirty="0"/>
          </a:p>
          <a:p>
            <a:pPr algn="l"/>
            <a:r>
              <a:rPr lang="en-US" sz="1000" dirty="0"/>
              <a:t>Leave blank any Agenda item placeholders you don’t need, or you can delete them – either way they won’t appear in Presentation Mode if there is no content. </a:t>
            </a:r>
          </a:p>
          <a:p>
            <a:pPr algn="l"/>
            <a:endParaRPr lang="en-US" sz="1000" dirty="0"/>
          </a:p>
          <a:p>
            <a:pPr algn="l"/>
            <a:r>
              <a:rPr lang="en-US" sz="1000" dirty="0"/>
              <a:t>If you change your mind after deleting a text box, simply click the “Reset” button on your Home Ribbon.</a:t>
            </a:r>
          </a:p>
        </p:txBody>
      </p:sp>
      <p:sp>
        <p:nvSpPr>
          <p:cNvPr id="3" name="Date Placeholder 2">
            <a:extLst>
              <a:ext uri="{FF2B5EF4-FFF2-40B4-BE49-F238E27FC236}">
                <a16:creationId xmlns:a16="http://schemas.microsoft.com/office/drawing/2014/main" id="{6D7BFC46-FA87-E998-688F-690888D6477E}"/>
              </a:ext>
            </a:extLst>
          </p:cNvPr>
          <p:cNvSpPr>
            <a:spLocks noGrp="1"/>
          </p:cNvSpPr>
          <p:nvPr>
            <p:ph type="dt" sz="half" idx="28"/>
          </p:nvPr>
        </p:nvSpPr>
        <p:spPr/>
        <p:txBody>
          <a:bodyPr/>
          <a:lstStyle/>
          <a:p>
            <a:fld id="{3E5C508D-9CB8-4A80-9D5E-DF49D680868B}" type="datetime1">
              <a:rPr lang="en-US" smtClean="0"/>
              <a:t>01/30/2023</a:t>
            </a:fld>
            <a:endParaRPr lang="en-US" sz="800"/>
          </a:p>
        </p:txBody>
      </p:sp>
      <p:sp>
        <p:nvSpPr>
          <p:cNvPr id="5" name="Footer Placeholder 4">
            <a:extLst>
              <a:ext uri="{FF2B5EF4-FFF2-40B4-BE49-F238E27FC236}">
                <a16:creationId xmlns:a16="http://schemas.microsoft.com/office/drawing/2014/main" id="{918B8CE5-6537-6D52-6E93-FAE03466AC80}"/>
              </a:ext>
            </a:extLst>
          </p:cNvPr>
          <p:cNvSpPr>
            <a:spLocks noGrp="1"/>
          </p:cNvSpPr>
          <p:nvPr>
            <p:ph type="ftr" sz="quarter" idx="29"/>
          </p:nvPr>
        </p:nvSpPr>
        <p:spPr/>
        <p:txBody>
          <a:bodyPr/>
          <a:lstStyle/>
          <a:p>
            <a:endParaRPr lang="en-US" sz="800" dirty="0"/>
          </a:p>
        </p:txBody>
      </p:sp>
      <p:sp>
        <p:nvSpPr>
          <p:cNvPr id="6" name="Slide Number Placeholder 5">
            <a:extLst>
              <a:ext uri="{FF2B5EF4-FFF2-40B4-BE49-F238E27FC236}">
                <a16:creationId xmlns:a16="http://schemas.microsoft.com/office/drawing/2014/main" id="{9C95D2FE-EDE7-75BF-D2BD-0738229F0603}"/>
              </a:ext>
            </a:extLst>
          </p:cNvPr>
          <p:cNvSpPr>
            <a:spLocks noGrp="1"/>
          </p:cNvSpPr>
          <p:nvPr>
            <p:ph type="sldNum" sz="quarter" idx="30"/>
          </p:nvPr>
        </p:nvSpPr>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316848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C74DA-B3A5-4732-932B-9CD1632EBC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5049BA-9B36-4EF9-BC34-B53680304170}"/>
              </a:ext>
            </a:extLst>
          </p:cNvPr>
          <p:cNvSpPr>
            <a:spLocks noGrp="1"/>
          </p:cNvSpPr>
          <p:nvPr>
            <p:ph type="dt" sz="half" idx="10"/>
          </p:nvPr>
        </p:nvSpPr>
        <p:spPr/>
        <p:txBody>
          <a:bodyPr lIns="0"/>
          <a:lstStyle/>
          <a:p>
            <a:fld id="{ACF49EAA-1BDA-4034-8DED-7DE5644C9D8D}" type="datetime1">
              <a:rPr lang="en-US" smtClean="0"/>
              <a:t>01/30/2023</a:t>
            </a:fld>
            <a:endParaRPr lang="en-US"/>
          </a:p>
        </p:txBody>
      </p:sp>
      <p:sp>
        <p:nvSpPr>
          <p:cNvPr id="4" name="Footer Placeholder 3">
            <a:extLst>
              <a:ext uri="{FF2B5EF4-FFF2-40B4-BE49-F238E27FC236}">
                <a16:creationId xmlns:a16="http://schemas.microsoft.com/office/drawing/2014/main" id="{E1EC7D62-25F2-4A92-8EE9-2821E2C74A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7CCFCC-9974-402A-AF32-178C80C83749}"/>
              </a:ext>
            </a:extLst>
          </p:cNvPr>
          <p:cNvSpPr>
            <a:spLocks noGrp="1"/>
          </p:cNvSpPr>
          <p:nvPr>
            <p:ph type="sldNum" sz="quarter" idx="12"/>
          </p:nvPr>
        </p:nvSpPr>
        <p:spPr/>
        <p:txBody>
          <a:bodyPr lIns="0"/>
          <a:lstStyle/>
          <a:p>
            <a:fld id="{E313472D-BFB5-4CCD-ACA0-2399B44D45C6}" type="slidenum">
              <a:rPr lang="en-US" smtClean="0"/>
              <a:t>‹#›</a:t>
            </a:fld>
            <a:endParaRPr lang="en-US"/>
          </a:p>
        </p:txBody>
      </p:sp>
    </p:spTree>
    <p:extLst>
      <p:ext uri="{BB962C8B-B14F-4D97-AF65-F5344CB8AC3E}">
        <p14:creationId xmlns:p14="http://schemas.microsoft.com/office/powerpoint/2010/main" val="2306366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FF09E-B885-4C48-BD72-D1B09003DBA4}"/>
              </a:ext>
            </a:extLst>
          </p:cNvPr>
          <p:cNvSpPr>
            <a:spLocks noGrp="1"/>
          </p:cNvSpPr>
          <p:nvPr>
            <p:ph type="title" hasCustomPrompt="1"/>
          </p:nvPr>
        </p:nvSpPr>
        <p:spPr>
          <a:xfrm>
            <a:off x="376184" y="352613"/>
            <a:ext cx="6024616" cy="1978652"/>
          </a:xfrm>
        </p:spPr>
        <p:txBody>
          <a:bodyPr anchor="b">
            <a:noAutofit/>
          </a:bodyPr>
          <a:lstStyle>
            <a:lvl1pPr>
              <a:defRPr sz="4400"/>
            </a:lvl1pPr>
          </a:lstStyle>
          <a:p>
            <a:r>
              <a:rPr lang="en-US" dirty="0"/>
              <a:t>Click to edit Master title style, space for three lines</a:t>
            </a:r>
          </a:p>
        </p:txBody>
      </p:sp>
      <p:sp>
        <p:nvSpPr>
          <p:cNvPr id="3" name="Content Placeholder 2">
            <a:extLst>
              <a:ext uri="{FF2B5EF4-FFF2-40B4-BE49-F238E27FC236}">
                <a16:creationId xmlns:a16="http://schemas.microsoft.com/office/drawing/2014/main" id="{70698FEA-A65D-47CB-ABB1-0844C685FBFA}"/>
              </a:ext>
            </a:extLst>
          </p:cNvPr>
          <p:cNvSpPr>
            <a:spLocks noGrp="1"/>
          </p:cNvSpPr>
          <p:nvPr>
            <p:ph idx="1"/>
          </p:nvPr>
        </p:nvSpPr>
        <p:spPr>
          <a:xfrm>
            <a:off x="6765364" y="0"/>
            <a:ext cx="5426635" cy="6857999"/>
          </a:xfrm>
          <a:solidFill>
            <a:schemeClr val="accent2"/>
          </a:solidFill>
        </p:spPr>
        <p:txBody>
          <a:bodyPr lIns="548640" tIns="914400" rIns="640080" bIns="914400" anchor="ctr" anchorCtr="0">
            <a:noAutofit/>
          </a:bodyPr>
          <a:lstStyle>
            <a:lvl1pPr marL="173038" indent="-173038">
              <a:buClr>
                <a:schemeClr val="bg1"/>
              </a:buClr>
              <a:defRPr sz="2400">
                <a:solidFill>
                  <a:schemeClr val="bg1"/>
                </a:solidFill>
              </a:defRPr>
            </a:lvl1pPr>
            <a:lvl2pPr marL="514350" indent="-228600">
              <a:buClr>
                <a:schemeClr val="bg1"/>
              </a:buClr>
              <a:defRPr sz="2000">
                <a:solidFill>
                  <a:schemeClr val="bg1"/>
                </a:solidFill>
              </a:defRPr>
            </a:lvl2pPr>
            <a:lvl3pPr marL="741363" indent="-171450">
              <a:buClr>
                <a:schemeClr val="bg1"/>
              </a:buClr>
              <a:defRPr sz="1800">
                <a:solidFill>
                  <a:schemeClr val="bg1"/>
                </a:solidFill>
              </a:defRPr>
            </a:lvl3pPr>
            <a:lvl4pPr marL="1028700" indent="-173038">
              <a:buClr>
                <a:schemeClr val="bg1"/>
              </a:buClr>
              <a:defRPr sz="1600">
                <a:solidFill>
                  <a:schemeClr val="bg1"/>
                </a:solidFill>
              </a:defRPr>
            </a:lvl4pPr>
            <a:lvl5pPr marL="1255713" indent="-173038">
              <a:buClr>
                <a:schemeClr val="bg1"/>
              </a:buClr>
              <a:defRPr sz="16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a:extLst>
              <a:ext uri="{FF2B5EF4-FFF2-40B4-BE49-F238E27FC236}">
                <a16:creationId xmlns:a16="http://schemas.microsoft.com/office/drawing/2014/main" id="{E30F1097-5A4E-4414-AD9D-7860BAE148FF}"/>
              </a:ext>
            </a:extLst>
          </p:cNvPr>
          <p:cNvSpPr>
            <a:spLocks noGrp="1"/>
          </p:cNvSpPr>
          <p:nvPr>
            <p:ph sz="half" idx="13"/>
          </p:nvPr>
        </p:nvSpPr>
        <p:spPr>
          <a:xfrm>
            <a:off x="376185" y="2484173"/>
            <a:ext cx="6024615" cy="365492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D18908E-C5CA-4EA7-8229-81A7F92341F3}"/>
              </a:ext>
            </a:extLst>
          </p:cNvPr>
          <p:cNvSpPr>
            <a:spLocks noGrp="1"/>
          </p:cNvSpPr>
          <p:nvPr>
            <p:ph type="dt" sz="half" idx="14"/>
          </p:nvPr>
        </p:nvSpPr>
        <p:spPr>
          <a:xfrm>
            <a:off x="5056900" y="6371245"/>
            <a:ext cx="879283" cy="365125"/>
          </a:xfrm>
        </p:spPr>
        <p:txBody>
          <a:bodyPr/>
          <a:lstStyle/>
          <a:p>
            <a:fld id="{0C735307-2A3D-4E99-B68C-40222C656894}" type="datetime1">
              <a:rPr lang="en-US" smtClean="0"/>
              <a:t>01/30/2023</a:t>
            </a:fld>
            <a:endParaRPr lang="en-US" sz="800"/>
          </a:p>
        </p:txBody>
      </p:sp>
      <p:sp>
        <p:nvSpPr>
          <p:cNvPr id="6" name="Footer Placeholder 5">
            <a:extLst>
              <a:ext uri="{FF2B5EF4-FFF2-40B4-BE49-F238E27FC236}">
                <a16:creationId xmlns:a16="http://schemas.microsoft.com/office/drawing/2014/main" id="{42C23564-E535-4330-8BF2-8A71F5963884}"/>
              </a:ext>
            </a:extLst>
          </p:cNvPr>
          <p:cNvSpPr>
            <a:spLocks noGrp="1"/>
          </p:cNvSpPr>
          <p:nvPr>
            <p:ph type="ftr" sz="quarter" idx="15"/>
          </p:nvPr>
        </p:nvSpPr>
        <p:spPr>
          <a:xfrm>
            <a:off x="2302382" y="6371423"/>
            <a:ext cx="4098418" cy="365125"/>
          </a:xfrm>
        </p:spPr>
        <p:txBody>
          <a:bodyPr/>
          <a:lstStyle/>
          <a:p>
            <a:endParaRPr lang="en-US" sz="800" dirty="0"/>
          </a:p>
        </p:txBody>
      </p:sp>
      <p:sp>
        <p:nvSpPr>
          <p:cNvPr id="8" name="Slide Number Placeholder 7">
            <a:extLst>
              <a:ext uri="{FF2B5EF4-FFF2-40B4-BE49-F238E27FC236}">
                <a16:creationId xmlns:a16="http://schemas.microsoft.com/office/drawing/2014/main" id="{4672AA3C-75D6-4876-9485-63810687FD63}"/>
              </a:ext>
            </a:extLst>
          </p:cNvPr>
          <p:cNvSpPr>
            <a:spLocks noGrp="1"/>
          </p:cNvSpPr>
          <p:nvPr>
            <p:ph type="sldNum" sz="quarter" idx="16"/>
          </p:nvPr>
        </p:nvSpPr>
        <p:spPr>
          <a:xfrm>
            <a:off x="5933348" y="6371245"/>
            <a:ext cx="467452" cy="365125"/>
          </a:xfrm>
        </p:spPr>
        <p:txBody>
          <a:bodyPr/>
          <a:lstStyle/>
          <a:p>
            <a:fld id="{E313472D-BFB5-4CCD-ACA0-2399B44D45C6}" type="slidenum">
              <a:rPr lang="en-US" smtClean="0"/>
              <a:pPr/>
              <a:t>‹#›</a:t>
            </a:fld>
            <a:endParaRPr lang="en-US" sz="800" dirty="0"/>
          </a:p>
        </p:txBody>
      </p:sp>
    </p:spTree>
    <p:extLst>
      <p:ext uri="{BB962C8B-B14F-4D97-AF65-F5344CB8AC3E}">
        <p14:creationId xmlns:p14="http://schemas.microsoft.com/office/powerpoint/2010/main" val="178826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7B0779-FAC7-438A-AE86-DDDEC41ECAB4}"/>
              </a:ext>
            </a:extLst>
          </p:cNvPr>
          <p:cNvSpPr>
            <a:spLocks noGrp="1"/>
          </p:cNvSpPr>
          <p:nvPr>
            <p:ph type="title"/>
          </p:nvPr>
        </p:nvSpPr>
        <p:spPr>
          <a:xfrm>
            <a:off x="376186" y="276946"/>
            <a:ext cx="11434011" cy="1093102"/>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D84459-FC9D-46A3-9268-2DCF2E971ACD}"/>
              </a:ext>
            </a:extLst>
          </p:cNvPr>
          <p:cNvSpPr>
            <a:spLocks noGrp="1"/>
          </p:cNvSpPr>
          <p:nvPr>
            <p:ph type="body" idx="1"/>
          </p:nvPr>
        </p:nvSpPr>
        <p:spPr>
          <a:xfrm>
            <a:off x="376187" y="1447552"/>
            <a:ext cx="11472512" cy="46955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3D00BA8-C363-4465-9CFB-E2CAB2936CF5}"/>
              </a:ext>
            </a:extLst>
          </p:cNvPr>
          <p:cNvSpPr>
            <a:spLocks noGrp="1"/>
          </p:cNvSpPr>
          <p:nvPr>
            <p:ph type="dt" sz="half" idx="2"/>
          </p:nvPr>
        </p:nvSpPr>
        <p:spPr>
          <a:xfrm>
            <a:off x="9155281" y="6520749"/>
            <a:ext cx="879283" cy="215622"/>
          </a:xfrm>
          <a:prstGeom prst="rect">
            <a:avLst/>
          </a:prstGeom>
        </p:spPr>
        <p:txBody>
          <a:bodyPr vert="horz" lIns="0" tIns="45720" rIns="91440" bIns="45720" rtlCol="0" anchor="b"/>
          <a:lstStyle>
            <a:lvl1pPr algn="l">
              <a:defRPr sz="800">
                <a:solidFill>
                  <a:schemeClr val="tx1">
                    <a:lumMod val="60000"/>
                    <a:lumOff val="40000"/>
                  </a:schemeClr>
                </a:solidFill>
              </a:defRPr>
            </a:lvl1pPr>
          </a:lstStyle>
          <a:p>
            <a:fld id="{3E5C508D-9CB8-4A80-9D5E-DF49D680868B}" type="datetime1">
              <a:rPr lang="en-US" smtClean="0"/>
              <a:t>01/30/2023</a:t>
            </a:fld>
            <a:endParaRPr lang="en-US" sz="800"/>
          </a:p>
        </p:txBody>
      </p:sp>
      <p:sp>
        <p:nvSpPr>
          <p:cNvPr id="5" name="Footer Placeholder 4">
            <a:extLst>
              <a:ext uri="{FF2B5EF4-FFF2-40B4-BE49-F238E27FC236}">
                <a16:creationId xmlns:a16="http://schemas.microsoft.com/office/drawing/2014/main" id="{644CEFE0-1CBB-4E53-BA94-5B7EBF772D4E}"/>
              </a:ext>
            </a:extLst>
          </p:cNvPr>
          <p:cNvSpPr>
            <a:spLocks noGrp="1"/>
          </p:cNvSpPr>
          <p:nvPr>
            <p:ph type="ftr" sz="quarter" idx="3"/>
          </p:nvPr>
        </p:nvSpPr>
        <p:spPr>
          <a:xfrm>
            <a:off x="2394720" y="6520927"/>
            <a:ext cx="7637008" cy="215622"/>
          </a:xfrm>
          <a:prstGeom prst="rect">
            <a:avLst/>
          </a:prstGeom>
        </p:spPr>
        <p:txBody>
          <a:bodyPr vert="horz" lIns="91440" tIns="45720" rIns="91440" bIns="45720" rtlCol="0" anchor="b"/>
          <a:lstStyle>
            <a:lvl1pPr algn="l">
              <a:defRPr sz="800">
                <a:solidFill>
                  <a:schemeClr val="tx1">
                    <a:lumMod val="60000"/>
                    <a:lumOff val="40000"/>
                  </a:schemeClr>
                </a:solidFill>
              </a:defRPr>
            </a:lvl1pPr>
          </a:lstStyle>
          <a:p>
            <a:endParaRPr lang="en-US" sz="800" dirty="0"/>
          </a:p>
        </p:txBody>
      </p:sp>
      <p:sp>
        <p:nvSpPr>
          <p:cNvPr id="6" name="Slide Number Placeholder 5">
            <a:extLst>
              <a:ext uri="{FF2B5EF4-FFF2-40B4-BE49-F238E27FC236}">
                <a16:creationId xmlns:a16="http://schemas.microsoft.com/office/drawing/2014/main" id="{3E48E28E-3BEB-4D50-9450-E02AF0B12FFA}"/>
              </a:ext>
            </a:extLst>
          </p:cNvPr>
          <p:cNvSpPr>
            <a:spLocks noGrp="1"/>
          </p:cNvSpPr>
          <p:nvPr>
            <p:ph type="sldNum" sz="quarter" idx="4"/>
          </p:nvPr>
        </p:nvSpPr>
        <p:spPr>
          <a:xfrm>
            <a:off x="10031729" y="6520749"/>
            <a:ext cx="467452" cy="215622"/>
          </a:xfrm>
          <a:prstGeom prst="rect">
            <a:avLst/>
          </a:prstGeom>
        </p:spPr>
        <p:txBody>
          <a:bodyPr vert="horz" lIns="0" tIns="45720" rIns="91440" bIns="45720" rtlCol="0" anchor="b"/>
          <a:lstStyle>
            <a:lvl1pPr algn="r">
              <a:defRPr sz="800">
                <a:solidFill>
                  <a:schemeClr val="tx1">
                    <a:lumMod val="60000"/>
                    <a:lumOff val="40000"/>
                  </a:schemeClr>
                </a:solidFill>
              </a:defRPr>
            </a:lvl1pPr>
          </a:lstStyle>
          <a:p>
            <a:fld id="{E313472D-BFB5-4CCD-ACA0-2399B44D45C6}" type="slidenum">
              <a:rPr lang="en-US" smtClean="0"/>
              <a:pPr/>
              <a:t>‹#›</a:t>
            </a:fld>
            <a:endParaRPr lang="en-US" sz="800" dirty="0"/>
          </a:p>
        </p:txBody>
      </p:sp>
      <p:cxnSp>
        <p:nvCxnSpPr>
          <p:cNvPr id="10" name="Straight Connector 9">
            <a:extLst>
              <a:ext uri="{FF2B5EF4-FFF2-40B4-BE49-F238E27FC236}">
                <a16:creationId xmlns:a16="http://schemas.microsoft.com/office/drawing/2014/main" id="{C77CDD33-0A0C-4E0A-885F-0EB343EFC472}"/>
              </a:ext>
            </a:extLst>
          </p:cNvPr>
          <p:cNvCxnSpPr>
            <a:cxnSpLocks/>
          </p:cNvCxnSpPr>
          <p:nvPr userDrawn="1"/>
        </p:nvCxnSpPr>
        <p:spPr>
          <a:xfrm flipV="1">
            <a:off x="10633330" y="6520749"/>
            <a:ext cx="0" cy="222682"/>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268D5270-403D-44CE-95E3-5D765F869E94}"/>
              </a:ext>
            </a:extLst>
          </p:cNvPr>
          <p:cNvPicPr>
            <a:picLocks noChangeAspect="1"/>
          </p:cNvPicPr>
          <p:nvPr userDrawn="1"/>
        </p:nvPicPr>
        <p:blipFill>
          <a:blip r:embed="rId22"/>
          <a:stretch>
            <a:fillRect/>
          </a:stretch>
        </p:blipFill>
        <p:spPr>
          <a:xfrm>
            <a:off x="10832482" y="6475482"/>
            <a:ext cx="1016217" cy="211144"/>
          </a:xfrm>
          <a:prstGeom prst="rect">
            <a:avLst/>
          </a:prstGeom>
        </p:spPr>
      </p:pic>
      <p:sp>
        <p:nvSpPr>
          <p:cNvPr id="7" name="TextBox 6">
            <a:extLst>
              <a:ext uri="{FF2B5EF4-FFF2-40B4-BE49-F238E27FC236}">
                <a16:creationId xmlns:a16="http://schemas.microsoft.com/office/drawing/2014/main" id="{ADA28DDA-4675-49BF-A53C-39DE8BCE24D0}"/>
              </a:ext>
            </a:extLst>
          </p:cNvPr>
          <p:cNvSpPr txBox="1"/>
          <p:nvPr userDrawn="1"/>
        </p:nvSpPr>
        <p:spPr>
          <a:xfrm>
            <a:off x="319909" y="6509986"/>
            <a:ext cx="2066185" cy="215444"/>
          </a:xfrm>
          <a:prstGeom prst="rect">
            <a:avLst/>
          </a:prstGeom>
          <a:noFill/>
        </p:spPr>
        <p:txBody>
          <a:bodyPr wrap="square" rtlCol="0" anchor="b">
            <a:spAutoFit/>
          </a:bodyPr>
          <a:lstStyle/>
          <a:p>
            <a:pPr marL="0" marR="0" algn="l">
              <a:spcBef>
                <a:spcPts val="0"/>
              </a:spcBef>
              <a:spcAft>
                <a:spcPts val="0"/>
              </a:spcAft>
            </a:pPr>
            <a:r>
              <a:rPr lang="en-US" sz="800" b="0" i="0" dirty="0">
                <a:solidFill>
                  <a:schemeClr val="tx1"/>
                </a:solidFill>
                <a:effectLst/>
                <a:latin typeface="Arial" panose="020B0604020202020204" pitchFamily="34" charset="0"/>
              </a:rPr>
              <a:t>© 2023 Nexben, Inc. All rights reserved.</a:t>
            </a:r>
          </a:p>
        </p:txBody>
      </p:sp>
    </p:spTree>
    <p:extLst>
      <p:ext uri="{BB962C8B-B14F-4D97-AF65-F5344CB8AC3E}">
        <p14:creationId xmlns:p14="http://schemas.microsoft.com/office/powerpoint/2010/main" val="2864109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hdr="0" dt="0"/>
  <p:txStyles>
    <p:titleStyle>
      <a:lvl1pPr algn="l" defTabSz="914400" rtl="0" eaLnBrk="1" latinLnBrk="0" hangingPunct="1">
        <a:lnSpc>
          <a:spcPct val="90000"/>
        </a:lnSpc>
        <a:spcBef>
          <a:spcPct val="0"/>
        </a:spcBef>
        <a:buNone/>
        <a:defRPr sz="3600" b="1" kern="1200">
          <a:solidFill>
            <a:schemeClr val="tx2"/>
          </a:solidFill>
          <a:latin typeface="+mj-lt"/>
          <a:ea typeface="Malgun Gothic" panose="020B0503020000020004" pitchFamily="34" charset="-127"/>
          <a:cs typeface="Ebrima" panose="02000000000000000000" pitchFamily="2" charset="0"/>
        </a:defRPr>
      </a:lvl1pPr>
    </p:titleStyle>
    <p:bodyStyle>
      <a:lvl1pPr marL="228600" indent="-228600" algn="l" defTabSz="914400" rtl="0" eaLnBrk="1" latinLnBrk="0" hangingPunct="1">
        <a:lnSpc>
          <a:spcPct val="100000"/>
        </a:lnSpc>
        <a:spcBef>
          <a:spcPts val="1000"/>
        </a:spcBef>
        <a:buClr>
          <a:schemeClr val="accent1"/>
        </a:buClr>
        <a:buSzPct val="100000"/>
        <a:buFont typeface="Arial" panose="020B0604020202020204" pitchFamily="34" charset="0"/>
        <a:buChar char="•"/>
        <a:defRPr sz="2400" kern="1200">
          <a:solidFill>
            <a:schemeClr val="tx1"/>
          </a:solidFill>
          <a:latin typeface="+mn-lt"/>
          <a:ea typeface="+mn-ea"/>
          <a:cs typeface="+mn-cs"/>
        </a:defRPr>
      </a:lvl1pPr>
      <a:lvl2pPr marL="573088" indent="-231775" algn="l" defTabSz="914400" rtl="0" eaLnBrk="1" latinLnBrk="0" hangingPunct="1">
        <a:lnSpc>
          <a:spcPct val="90000"/>
        </a:lnSpc>
        <a:spcBef>
          <a:spcPts val="6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801688" indent="-171450" algn="l" defTabSz="914400" rtl="0" eaLnBrk="1" latinLnBrk="0" hangingPunct="1">
        <a:lnSpc>
          <a:spcPct val="90000"/>
        </a:lnSpc>
        <a:spcBef>
          <a:spcPts val="600"/>
        </a:spcBef>
        <a:buClr>
          <a:schemeClr val="accent1"/>
        </a:buClr>
        <a:buFont typeface="Arial" panose="020B0604020202020204" pitchFamily="34" charset="0"/>
        <a:buChar char="•"/>
        <a:defRPr sz="1600" kern="1200">
          <a:solidFill>
            <a:schemeClr val="tx1"/>
          </a:solidFill>
          <a:latin typeface="+mn-lt"/>
          <a:ea typeface="+mn-ea"/>
          <a:cs typeface="+mn-cs"/>
        </a:defRPr>
      </a:lvl3pPr>
      <a:lvl4pPr marL="1087438" indent="-173038" algn="l" defTabSz="914400" rtl="0" eaLnBrk="1" latinLnBrk="0" hangingPunct="1">
        <a:lnSpc>
          <a:spcPct val="90000"/>
        </a:lnSpc>
        <a:spcBef>
          <a:spcPts val="600"/>
        </a:spcBef>
        <a:buClr>
          <a:schemeClr val="accent2"/>
        </a:buClr>
        <a:buFont typeface="Arial" panose="020B0604020202020204" pitchFamily="34" charset="0"/>
        <a:buChar char="–"/>
        <a:defRPr sz="1400" kern="1200">
          <a:solidFill>
            <a:schemeClr val="tx1"/>
          </a:solidFill>
          <a:latin typeface="+mn-lt"/>
          <a:ea typeface="+mn-ea"/>
          <a:cs typeface="+mn-cs"/>
        </a:defRPr>
      </a:lvl4pPr>
      <a:lvl5pPr marL="1316038" indent="-173038" algn="l" defTabSz="914400" rtl="0" eaLnBrk="1" latinLnBrk="0" hangingPunct="1">
        <a:lnSpc>
          <a:spcPct val="90000"/>
        </a:lnSpc>
        <a:spcBef>
          <a:spcPts val="600"/>
        </a:spcBef>
        <a:buClr>
          <a:schemeClr val="accent1"/>
        </a:buClr>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50EB9A9B-A137-5ED7-41F1-17A1465417E8}"/>
              </a:ext>
            </a:extLst>
          </p:cNvPr>
          <p:cNvSpPr>
            <a:spLocks noGrp="1"/>
          </p:cNvSpPr>
          <p:nvPr>
            <p:ph sz="quarter" idx="14"/>
          </p:nvPr>
        </p:nvSpPr>
        <p:spPr/>
        <p:txBody>
          <a:bodyPr/>
          <a:lstStyle/>
          <a:p>
            <a:endParaRPr lang="en-US"/>
          </a:p>
        </p:txBody>
      </p:sp>
      <p:sp>
        <p:nvSpPr>
          <p:cNvPr id="2" name="Title 1">
            <a:extLst>
              <a:ext uri="{FF2B5EF4-FFF2-40B4-BE49-F238E27FC236}">
                <a16:creationId xmlns:a16="http://schemas.microsoft.com/office/drawing/2014/main" id="{2F278FAA-759B-41B1-B9FC-3F6C51847AF8}"/>
              </a:ext>
            </a:extLst>
          </p:cNvPr>
          <p:cNvSpPr>
            <a:spLocks noGrp="1"/>
          </p:cNvSpPr>
          <p:nvPr>
            <p:ph type="title"/>
          </p:nvPr>
        </p:nvSpPr>
        <p:spPr/>
        <p:txBody>
          <a:bodyPr anchor="b">
            <a:normAutofit/>
          </a:bodyPr>
          <a:lstStyle/>
          <a:p>
            <a:r>
              <a:rPr lang="en-US"/>
              <a:t>Medicare 101</a:t>
            </a:r>
          </a:p>
        </p:txBody>
      </p:sp>
      <p:sp>
        <p:nvSpPr>
          <p:cNvPr id="3" name="Subtitle 2">
            <a:extLst>
              <a:ext uri="{FF2B5EF4-FFF2-40B4-BE49-F238E27FC236}">
                <a16:creationId xmlns:a16="http://schemas.microsoft.com/office/drawing/2014/main" id="{6297DD49-DB13-4775-82C6-B4D541C12963}"/>
              </a:ext>
            </a:extLst>
          </p:cNvPr>
          <p:cNvSpPr>
            <a:spLocks noGrp="1"/>
          </p:cNvSpPr>
          <p:nvPr>
            <p:ph type="body" idx="1"/>
          </p:nvPr>
        </p:nvSpPr>
        <p:spPr/>
        <p:txBody>
          <a:bodyPr>
            <a:normAutofit/>
          </a:bodyPr>
          <a:lstStyle/>
          <a:p>
            <a:r>
              <a:rPr lang="en-US" dirty="0"/>
              <a:t>&lt;Agent Name&gt;</a:t>
            </a:r>
          </a:p>
          <a:p>
            <a:r>
              <a:rPr lang="en-US" dirty="0"/>
              <a:t>&lt;Agency Name&gt;</a:t>
            </a:r>
          </a:p>
          <a:p>
            <a:endParaRPr lang="en-US" dirty="0"/>
          </a:p>
        </p:txBody>
      </p:sp>
      <p:sp>
        <p:nvSpPr>
          <p:cNvPr id="10" name="Footer Placeholder 3">
            <a:extLst>
              <a:ext uri="{FF2B5EF4-FFF2-40B4-BE49-F238E27FC236}">
                <a16:creationId xmlns:a16="http://schemas.microsoft.com/office/drawing/2014/main" id="{AE4ACFB7-82A3-9698-8999-06530CA24AD1}"/>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EAE9E0"/>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57AFCCF9-3AC5-4465-B285-319FCC12CAF6}"/>
              </a:ext>
            </a:extLst>
          </p:cNvPr>
          <p:cNvSpPr>
            <a:spLocks noGrp="1"/>
          </p:cNvSpPr>
          <p:nvPr>
            <p:ph type="sldNum" sz="quarter" idx="12"/>
          </p:nvPr>
        </p:nvSpPr>
        <p:spPr/>
        <p:txBody>
          <a:bodyPr anchor="b">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E313472D-BFB5-4CCD-ACA0-2399B44D45C6}" type="slidenum">
              <a:rPr kumimoji="0" lang="en-US" sz="800" b="0" i="0" u="none" strike="noStrike" kern="1200" cap="none" spc="0" normalizeH="0" baseline="0" noProof="0" smtClean="0">
                <a:ln>
                  <a:noFill/>
                </a:ln>
                <a:solidFill>
                  <a:srgbClr val="77787B">
                    <a:lumMod val="60000"/>
                    <a:lumOff val="40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sz="800" b="0" i="0" u="none" strike="noStrike" kern="1200" cap="none" spc="0" normalizeH="0" baseline="0" noProof="0">
              <a:ln>
                <a:noFill/>
              </a:ln>
              <a:solidFill>
                <a:srgbClr val="77787B">
                  <a:lumMod val="60000"/>
                  <a:lumOff val="4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6976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laybook outline">
            <a:extLst>
              <a:ext uri="{FF2B5EF4-FFF2-40B4-BE49-F238E27FC236}">
                <a16:creationId xmlns:a16="http://schemas.microsoft.com/office/drawing/2014/main" id="{F6D04E36-3D24-4488-893F-3A31FADB2CD3}"/>
              </a:ext>
            </a:extLst>
          </p:cNvPr>
          <p:cNvPicPr>
            <a:picLocks noGrp="1" noChangeAspect="1"/>
          </p:cNvPicPr>
          <p:nvPr>
            <p:ph sz="quarter" idx="14"/>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384759" y="1197962"/>
            <a:ext cx="4364539" cy="4364539"/>
          </a:xfrm>
        </p:spPr>
      </p:pic>
      <p:sp>
        <p:nvSpPr>
          <p:cNvPr id="3" name="Title 2">
            <a:extLst>
              <a:ext uri="{FF2B5EF4-FFF2-40B4-BE49-F238E27FC236}">
                <a16:creationId xmlns:a16="http://schemas.microsoft.com/office/drawing/2014/main" id="{87C19121-1EF3-42A5-BD0B-1E7E01FE27B8}"/>
              </a:ext>
            </a:extLst>
          </p:cNvPr>
          <p:cNvSpPr>
            <a:spLocks noGrp="1"/>
          </p:cNvSpPr>
          <p:nvPr>
            <p:ph type="title"/>
          </p:nvPr>
        </p:nvSpPr>
        <p:spPr>
          <a:xfrm>
            <a:off x="1241998" y="1785665"/>
            <a:ext cx="4864848" cy="1697317"/>
          </a:xfrm>
        </p:spPr>
        <p:txBody>
          <a:bodyPr anchor="b">
            <a:normAutofit/>
          </a:bodyPr>
          <a:lstStyle/>
          <a:p>
            <a:r>
              <a:rPr lang="en-US" dirty="0">
                <a:latin typeface="Avenir Next LT Pro Demi" panose="020B0704020202020204" pitchFamily="34" charset="0"/>
              </a:rPr>
              <a:t>Next steps</a:t>
            </a:r>
          </a:p>
        </p:txBody>
      </p:sp>
      <p:sp>
        <p:nvSpPr>
          <p:cNvPr id="13" name="Text Placeholder 3">
            <a:extLst>
              <a:ext uri="{FF2B5EF4-FFF2-40B4-BE49-F238E27FC236}">
                <a16:creationId xmlns:a16="http://schemas.microsoft.com/office/drawing/2014/main" id="{A9665BC3-4AA7-458E-8BC8-A91A82E03919}"/>
              </a:ext>
            </a:extLst>
          </p:cNvPr>
          <p:cNvSpPr>
            <a:spLocks noGrp="1"/>
          </p:cNvSpPr>
          <p:nvPr>
            <p:ph type="body" idx="1"/>
          </p:nvPr>
        </p:nvSpPr>
        <p:spPr>
          <a:xfrm>
            <a:off x="1241998" y="3657560"/>
            <a:ext cx="4864847" cy="988793"/>
          </a:xfrm>
        </p:spPr>
        <p:txBody>
          <a:bodyPr>
            <a:normAutofit/>
          </a:bodyPr>
          <a:lstStyle/>
          <a:p>
            <a:r>
              <a:rPr lang="en-US" sz="2000" dirty="0">
                <a:latin typeface="Avenir Next LT Pro" panose="020B0504020202020204" pitchFamily="34" charset="0"/>
              </a:rPr>
              <a:t>How can we help?</a:t>
            </a:r>
          </a:p>
        </p:txBody>
      </p:sp>
      <p:sp>
        <p:nvSpPr>
          <p:cNvPr id="15" name="Footer Placeholder 4">
            <a:extLst>
              <a:ext uri="{FF2B5EF4-FFF2-40B4-BE49-F238E27FC236}">
                <a16:creationId xmlns:a16="http://schemas.microsoft.com/office/drawing/2014/main" id="{C5128F0C-9D06-4B2C-AF18-BCB2849F10B1}"/>
              </a:ext>
            </a:extLst>
          </p:cNvPr>
          <p:cNvSpPr>
            <a:spLocks noGrp="1"/>
          </p:cNvSpPr>
          <p:nvPr>
            <p:ph type="ftr" sz="quarter" idx="11"/>
          </p:nvPr>
        </p:nvSpPr>
        <p:spPr>
          <a:xfrm>
            <a:off x="2394720" y="6520927"/>
            <a:ext cx="7637008" cy="215622"/>
          </a:xfrm>
        </p:spPr>
        <p:txBody>
          <a:bodyPr/>
          <a:lstStyle/>
          <a:p>
            <a:endParaRPr lang="en-US" sz="800"/>
          </a:p>
        </p:txBody>
      </p:sp>
      <p:sp>
        <p:nvSpPr>
          <p:cNvPr id="6" name="Slide Number Placeholder 5">
            <a:extLst>
              <a:ext uri="{FF2B5EF4-FFF2-40B4-BE49-F238E27FC236}">
                <a16:creationId xmlns:a16="http://schemas.microsoft.com/office/drawing/2014/main" id="{357606B7-490E-4511-AFC1-F0EEF8D664B5}"/>
              </a:ext>
            </a:extLst>
          </p:cNvPr>
          <p:cNvSpPr>
            <a:spLocks noGrp="1"/>
          </p:cNvSpPr>
          <p:nvPr>
            <p:ph type="sldNum" sz="quarter" idx="12"/>
          </p:nvPr>
        </p:nvSpPr>
        <p:spPr>
          <a:xfrm>
            <a:off x="10031729" y="6520749"/>
            <a:ext cx="467452" cy="215622"/>
          </a:xfrm>
        </p:spPr>
        <p:txBody>
          <a:bodyPr anchor="b">
            <a:normAutofit/>
          </a:bodyPr>
          <a:lstStyle/>
          <a:p>
            <a:pPr>
              <a:spcAft>
                <a:spcPts val="600"/>
              </a:spcAft>
            </a:pPr>
            <a:fld id="{E313472D-BFB5-4CCD-ACA0-2399B44D45C6}" type="slidenum">
              <a:rPr lang="en-US" smtClean="0"/>
              <a:pPr>
                <a:spcAft>
                  <a:spcPts val="600"/>
                </a:spcAft>
              </a:pPr>
              <a:t>2</a:t>
            </a:fld>
            <a:endParaRPr lang="en-US"/>
          </a:p>
        </p:txBody>
      </p:sp>
      <p:sp>
        <p:nvSpPr>
          <p:cNvPr id="2" name="TextBox 1">
            <a:extLst>
              <a:ext uri="{FF2B5EF4-FFF2-40B4-BE49-F238E27FC236}">
                <a16:creationId xmlns:a16="http://schemas.microsoft.com/office/drawing/2014/main" id="{1EC962EA-F220-345D-E895-9A79EFB62A00}"/>
              </a:ext>
            </a:extLst>
          </p:cNvPr>
          <p:cNvSpPr txBox="1"/>
          <p:nvPr/>
        </p:nvSpPr>
        <p:spPr>
          <a:xfrm>
            <a:off x="1968756" y="5281268"/>
            <a:ext cx="2747868" cy="523220"/>
          </a:xfrm>
          <a:prstGeom prst="rect">
            <a:avLst/>
          </a:prstGeom>
          <a:noFill/>
        </p:spPr>
        <p:txBody>
          <a:bodyPr wrap="none" rtlCol="0">
            <a:spAutoFit/>
          </a:bodyPr>
          <a:lstStyle/>
          <a:p>
            <a:r>
              <a:rPr lang="en-US" sz="2800" dirty="0">
                <a:solidFill>
                  <a:schemeClr val="bg1"/>
                </a:solidFill>
                <a:latin typeface="Avenir Next LT Pro" panose="020B0504020202020204" pitchFamily="34" charset="0"/>
              </a:rPr>
              <a:t>&lt;Agent Name&gt;</a:t>
            </a:r>
          </a:p>
        </p:txBody>
      </p:sp>
      <p:pic>
        <p:nvPicPr>
          <p:cNvPr id="5" name="Graphic 4" descr="Mouse outline">
            <a:extLst>
              <a:ext uri="{FF2B5EF4-FFF2-40B4-BE49-F238E27FC236}">
                <a16:creationId xmlns:a16="http://schemas.microsoft.com/office/drawing/2014/main" id="{82A79860-6514-FCC3-6AA4-52D60DB241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4356" y="5085678"/>
            <a:ext cx="914400" cy="914400"/>
          </a:xfrm>
          <a:prstGeom prst="rect">
            <a:avLst/>
          </a:prstGeom>
        </p:spPr>
      </p:pic>
      <p:pic>
        <p:nvPicPr>
          <p:cNvPr id="9" name="Graphic 8" descr="Email outline">
            <a:extLst>
              <a:ext uri="{FF2B5EF4-FFF2-40B4-BE49-F238E27FC236}">
                <a16:creationId xmlns:a16="http://schemas.microsoft.com/office/drawing/2014/main" id="{7A3B5608-8373-7ACE-60FC-E8F8E01F9B5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90382" y="5085678"/>
            <a:ext cx="914400" cy="914400"/>
          </a:xfrm>
          <a:prstGeom prst="rect">
            <a:avLst/>
          </a:prstGeom>
        </p:spPr>
      </p:pic>
      <p:sp>
        <p:nvSpPr>
          <p:cNvPr id="10" name="TextBox 9">
            <a:extLst>
              <a:ext uri="{FF2B5EF4-FFF2-40B4-BE49-F238E27FC236}">
                <a16:creationId xmlns:a16="http://schemas.microsoft.com/office/drawing/2014/main" id="{61B72904-3ADA-0CE2-D61D-93BADE68949C}"/>
              </a:ext>
            </a:extLst>
          </p:cNvPr>
          <p:cNvSpPr txBox="1"/>
          <p:nvPr/>
        </p:nvSpPr>
        <p:spPr>
          <a:xfrm>
            <a:off x="7410635" y="5281268"/>
            <a:ext cx="2661306" cy="523220"/>
          </a:xfrm>
          <a:prstGeom prst="rect">
            <a:avLst/>
          </a:prstGeom>
          <a:noFill/>
        </p:spPr>
        <p:txBody>
          <a:bodyPr wrap="none" rtlCol="0">
            <a:spAutoFit/>
          </a:bodyPr>
          <a:lstStyle/>
          <a:p>
            <a:r>
              <a:rPr lang="en-US" sz="2800" dirty="0">
                <a:solidFill>
                  <a:schemeClr val="bg1"/>
                </a:solidFill>
                <a:latin typeface="Avenir Next LT Pro" panose="020B0504020202020204" pitchFamily="34" charset="0"/>
              </a:rPr>
              <a:t>&lt;Agent Email&gt;</a:t>
            </a:r>
          </a:p>
        </p:txBody>
      </p:sp>
    </p:spTree>
    <p:extLst>
      <p:ext uri="{BB962C8B-B14F-4D97-AF65-F5344CB8AC3E}">
        <p14:creationId xmlns:p14="http://schemas.microsoft.com/office/powerpoint/2010/main" val="4050377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anim calcmode="lin" valueType="num">
                                      <p:cBhvr>
                                        <p:cTn id="10" dur="500" fill="hold"/>
                                        <p:tgtEl>
                                          <p:spTgt spid="8"/>
                                        </p:tgtEl>
                                        <p:attrNameLst>
                                          <p:attrName>ppt_x</p:attrName>
                                        </p:attrNameLst>
                                      </p:cBhvr>
                                      <p:tavLst>
                                        <p:tav tm="0">
                                          <p:val>
                                            <p:fltVal val="0.5"/>
                                          </p:val>
                                        </p:tav>
                                        <p:tav tm="100000">
                                          <p:val>
                                            <p:strVal val="#ppt_x"/>
                                          </p:val>
                                        </p:tav>
                                      </p:tavLst>
                                    </p:anim>
                                    <p:anim calcmode="lin" valueType="num">
                                      <p:cBhvr>
                                        <p:cTn id="11" dur="500" fill="hold"/>
                                        <p:tgtEl>
                                          <p:spTgt spid="8"/>
                                        </p:tgtEl>
                                        <p:attrNameLst>
                                          <p:attrName>ppt_y</p:attrName>
                                        </p:attrNameLst>
                                      </p:cBhvr>
                                      <p:tavLst>
                                        <p:tav tm="0">
                                          <p:val>
                                            <p:fltVal val="0.5"/>
                                          </p:val>
                                        </p:tav>
                                        <p:tav tm="100000">
                                          <p:val>
                                            <p:strVal val="#ppt_y"/>
                                          </p:val>
                                        </p:tav>
                                      </p:tavLst>
                                    </p:anim>
                                  </p:childTnLst>
                                </p:cTn>
                              </p:par>
                              <p:par>
                                <p:cTn id="12" presetID="53" presetClass="entr" presetSubtype="528"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anim calcmode="lin" valueType="num">
                                      <p:cBhvr>
                                        <p:cTn id="17" dur="500" fill="hold"/>
                                        <p:tgtEl>
                                          <p:spTgt spid="3"/>
                                        </p:tgtEl>
                                        <p:attrNameLst>
                                          <p:attrName>ppt_x</p:attrName>
                                        </p:attrNameLst>
                                      </p:cBhvr>
                                      <p:tavLst>
                                        <p:tav tm="0">
                                          <p:val>
                                            <p:fltVal val="0.5"/>
                                          </p:val>
                                        </p:tav>
                                        <p:tav tm="100000">
                                          <p:val>
                                            <p:strVal val="#ppt_x"/>
                                          </p:val>
                                        </p:tav>
                                      </p:tavLst>
                                    </p:anim>
                                    <p:anim calcmode="lin" valueType="num">
                                      <p:cBhvr>
                                        <p:cTn id="18" dur="500" fill="hold"/>
                                        <p:tgtEl>
                                          <p:spTgt spid="3"/>
                                        </p:tgtEl>
                                        <p:attrNameLst>
                                          <p:attrName>ppt_y</p:attrName>
                                        </p:attrNameLst>
                                      </p:cBhvr>
                                      <p:tavLst>
                                        <p:tav tm="0">
                                          <p:val>
                                            <p:fltVal val="0.5"/>
                                          </p:val>
                                        </p:tav>
                                        <p:tav tm="100000">
                                          <p:val>
                                            <p:strVal val="#ppt_y"/>
                                          </p:val>
                                        </p:tav>
                                      </p:tavLst>
                                    </p:anim>
                                  </p:childTnLst>
                                </p:cTn>
                              </p:par>
                              <p:par>
                                <p:cTn id="19" presetID="53" presetClass="entr" presetSubtype="528" fill="hold" grpId="0" nodeType="with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 calcmode="lin" valueType="num">
                                      <p:cBhvr>
                                        <p:cTn id="21"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13">
                                            <p:txEl>
                                              <p:pRg st="0" end="0"/>
                                            </p:txEl>
                                          </p:spTgt>
                                        </p:tgtEl>
                                      </p:cBhvr>
                                    </p:animEffect>
                                    <p:anim calcmode="lin" valueType="num">
                                      <p:cBhvr>
                                        <p:cTn id="24" dur="500" fill="hold"/>
                                        <p:tgtEl>
                                          <p:spTgt spid="13">
                                            <p:txEl>
                                              <p:pRg st="0" end="0"/>
                                            </p:txEl>
                                          </p:spTgt>
                                        </p:tgtEl>
                                        <p:attrNameLst>
                                          <p:attrName>ppt_x</p:attrName>
                                        </p:attrNameLst>
                                      </p:cBhvr>
                                      <p:tavLst>
                                        <p:tav tm="0">
                                          <p:val>
                                            <p:fltVal val="0.5"/>
                                          </p:val>
                                        </p:tav>
                                        <p:tav tm="100000">
                                          <p:val>
                                            <p:strVal val="#ppt_x"/>
                                          </p:val>
                                        </p:tav>
                                      </p:tavLst>
                                    </p:anim>
                                    <p:anim calcmode="lin" valueType="num">
                                      <p:cBhvr>
                                        <p:cTn id="25" dur="500" fill="hold"/>
                                        <p:tgtEl>
                                          <p:spTgt spid="13">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1000"/>
                                        <p:tgtEl>
                                          <p:spTgt spid="9"/>
                                        </p:tgtEl>
                                      </p:cBhvr>
                                    </p:animEffect>
                                    <p:anim calcmode="lin" valueType="num">
                                      <p:cBhvr>
                                        <p:cTn id="43" dur="1000" fill="hold"/>
                                        <p:tgtEl>
                                          <p:spTgt spid="9"/>
                                        </p:tgtEl>
                                        <p:attrNameLst>
                                          <p:attrName>ppt_x</p:attrName>
                                        </p:attrNameLst>
                                      </p:cBhvr>
                                      <p:tavLst>
                                        <p:tav tm="0">
                                          <p:val>
                                            <p:strVal val="#ppt_x"/>
                                          </p:val>
                                        </p:tav>
                                        <p:tav tm="100000">
                                          <p:val>
                                            <p:strVal val="#ppt_x"/>
                                          </p:val>
                                        </p:tav>
                                      </p:tavLst>
                                    </p:anim>
                                    <p:anim calcmode="lin" valueType="num">
                                      <p:cBhvr>
                                        <p:cTn id="44" dur="1000" fill="hold"/>
                                        <p:tgtEl>
                                          <p:spTgt spid="9"/>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1000"/>
                                        <p:tgtEl>
                                          <p:spTgt spid="10"/>
                                        </p:tgtEl>
                                      </p:cBhvr>
                                    </p:animEffect>
                                    <p:anim calcmode="lin" valueType="num">
                                      <p:cBhvr>
                                        <p:cTn id="48" dur="1000" fill="hold"/>
                                        <p:tgtEl>
                                          <p:spTgt spid="10"/>
                                        </p:tgtEl>
                                        <p:attrNameLst>
                                          <p:attrName>ppt_x</p:attrName>
                                        </p:attrNameLst>
                                      </p:cBhvr>
                                      <p:tavLst>
                                        <p:tav tm="0">
                                          <p:val>
                                            <p:strVal val="#ppt_x"/>
                                          </p:val>
                                        </p:tav>
                                        <p:tav tm="100000">
                                          <p:val>
                                            <p:strVal val="#ppt_x"/>
                                          </p:val>
                                        </p:tav>
                                      </p:tavLst>
                                    </p:anim>
                                    <p:anim calcmode="lin" valueType="num">
                                      <p:cBhvr>
                                        <p:cTn id="4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build="p"/>
      <p:bldP spid="2"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1">
            <a:extLst>
              <a:ext uri="{FF2B5EF4-FFF2-40B4-BE49-F238E27FC236}">
                <a16:creationId xmlns:a16="http://schemas.microsoft.com/office/drawing/2014/main" id="{88A9C8F8-3D1C-CFE0-5CFE-31BEB8292A0B}"/>
              </a:ext>
            </a:extLst>
          </p:cNvPr>
          <p:cNvSpPr>
            <a:spLocks noGrp="1"/>
          </p:cNvSpPr>
          <p:nvPr>
            <p:ph sz="quarter" idx="14"/>
          </p:nvPr>
        </p:nvSpPr>
        <p:spPr>
          <a:xfrm>
            <a:off x="7205663" y="1349375"/>
            <a:ext cx="3511550" cy="3841750"/>
          </a:xfrm>
        </p:spPr>
        <p:txBody>
          <a:bodyPr/>
          <a:lstStyle/>
          <a:p>
            <a:endParaRPr lang="en-US"/>
          </a:p>
        </p:txBody>
      </p:sp>
      <p:sp>
        <p:nvSpPr>
          <p:cNvPr id="14" name="Title 13">
            <a:extLst>
              <a:ext uri="{FF2B5EF4-FFF2-40B4-BE49-F238E27FC236}">
                <a16:creationId xmlns:a16="http://schemas.microsoft.com/office/drawing/2014/main" id="{162A9C4F-2566-4FAF-A182-3F4407A914D3}"/>
              </a:ext>
            </a:extLst>
          </p:cNvPr>
          <p:cNvSpPr>
            <a:spLocks noGrp="1"/>
          </p:cNvSpPr>
          <p:nvPr>
            <p:ph type="title"/>
          </p:nvPr>
        </p:nvSpPr>
        <p:spPr>
          <a:xfrm>
            <a:off x="1241998" y="1785665"/>
            <a:ext cx="4864848" cy="1697317"/>
          </a:xfrm>
        </p:spPr>
        <p:txBody>
          <a:bodyPr anchor="b">
            <a:normAutofit/>
          </a:bodyPr>
          <a:lstStyle/>
          <a:p>
            <a:r>
              <a:rPr lang="en-US" dirty="0"/>
              <a:t>Thank you.</a:t>
            </a:r>
            <a:br>
              <a:rPr lang="en-US" dirty="0"/>
            </a:br>
            <a:r>
              <a:rPr lang="en-US" sz="2800" dirty="0"/>
              <a:t>Questions?</a:t>
            </a:r>
          </a:p>
        </p:txBody>
      </p:sp>
      <p:sp>
        <p:nvSpPr>
          <p:cNvPr id="15" name="Subtitle 14">
            <a:extLst>
              <a:ext uri="{FF2B5EF4-FFF2-40B4-BE49-F238E27FC236}">
                <a16:creationId xmlns:a16="http://schemas.microsoft.com/office/drawing/2014/main" id="{C1FB0934-DD81-4004-81EF-5AC24B005492}"/>
              </a:ext>
            </a:extLst>
          </p:cNvPr>
          <p:cNvSpPr>
            <a:spLocks noGrp="1"/>
          </p:cNvSpPr>
          <p:nvPr>
            <p:ph type="body" idx="1"/>
          </p:nvPr>
        </p:nvSpPr>
        <p:spPr>
          <a:xfrm>
            <a:off x="1241998" y="3657560"/>
            <a:ext cx="4864847" cy="1697317"/>
          </a:xfrm>
        </p:spPr>
        <p:txBody>
          <a:bodyPr>
            <a:normAutofit/>
          </a:bodyPr>
          <a:lstStyle/>
          <a:p>
            <a:r>
              <a:rPr lang="en-US" dirty="0"/>
              <a:t>&lt;Agent Name&gt;</a:t>
            </a:r>
          </a:p>
          <a:p>
            <a:r>
              <a:rPr lang="en-US" dirty="0"/>
              <a:t>&lt;Agency&gt;</a:t>
            </a:r>
          </a:p>
          <a:p>
            <a:r>
              <a:rPr lang="en-US" dirty="0"/>
              <a:t>&lt;Telephone&gt;</a:t>
            </a:r>
          </a:p>
          <a:p>
            <a:r>
              <a:rPr lang="en-US" dirty="0"/>
              <a:t>&lt;Email&gt;</a:t>
            </a:r>
          </a:p>
          <a:p>
            <a:endParaRPr lang="en-US" dirty="0"/>
          </a:p>
        </p:txBody>
      </p:sp>
      <p:sp>
        <p:nvSpPr>
          <p:cNvPr id="27" name="Footer Placeholder 4">
            <a:extLst>
              <a:ext uri="{FF2B5EF4-FFF2-40B4-BE49-F238E27FC236}">
                <a16:creationId xmlns:a16="http://schemas.microsoft.com/office/drawing/2014/main" id="{ED2EB299-5FD5-684D-CF2D-3F33F0D97CC9}"/>
              </a:ext>
            </a:extLst>
          </p:cNvPr>
          <p:cNvSpPr>
            <a:spLocks noGrp="1"/>
          </p:cNvSpPr>
          <p:nvPr>
            <p:ph type="ftr" sz="quarter" idx="11"/>
          </p:nvPr>
        </p:nvSpPr>
        <p:spPr>
          <a:xfrm>
            <a:off x="2394720" y="6520927"/>
            <a:ext cx="7637008" cy="215622"/>
          </a:xfrm>
        </p:spPr>
        <p:txBody>
          <a:bodyPr/>
          <a:lstStyle/>
          <a:p>
            <a:endParaRPr lang="en-US" sz="800"/>
          </a:p>
        </p:txBody>
      </p:sp>
      <p:sp>
        <p:nvSpPr>
          <p:cNvPr id="3" name="Slide Number Placeholder 2">
            <a:extLst>
              <a:ext uri="{FF2B5EF4-FFF2-40B4-BE49-F238E27FC236}">
                <a16:creationId xmlns:a16="http://schemas.microsoft.com/office/drawing/2014/main" id="{C877AF53-13FC-4BB9-8A40-56ABCE2F1F42}"/>
              </a:ext>
            </a:extLst>
          </p:cNvPr>
          <p:cNvSpPr>
            <a:spLocks noGrp="1"/>
          </p:cNvSpPr>
          <p:nvPr>
            <p:ph type="sldNum" sz="quarter" idx="12"/>
          </p:nvPr>
        </p:nvSpPr>
        <p:spPr>
          <a:xfrm>
            <a:off x="10031729" y="6520749"/>
            <a:ext cx="467452" cy="215622"/>
          </a:xfrm>
        </p:spPr>
        <p:txBody>
          <a:bodyPr anchor="b">
            <a:normAutofit/>
          </a:bodyPr>
          <a:lstStyle/>
          <a:p>
            <a:pPr>
              <a:spcAft>
                <a:spcPts val="600"/>
              </a:spcAft>
            </a:pPr>
            <a:fld id="{E313472D-BFB5-4CCD-ACA0-2399B44D45C6}" type="slidenum">
              <a:rPr lang="en-US" smtClean="0"/>
              <a:pPr>
                <a:spcAft>
                  <a:spcPts val="600"/>
                </a:spcAft>
              </a:pPr>
              <a:t>3</a:t>
            </a:fld>
            <a:endParaRPr lang="en-US"/>
          </a:p>
        </p:txBody>
      </p:sp>
    </p:spTree>
    <p:extLst>
      <p:ext uri="{BB962C8B-B14F-4D97-AF65-F5344CB8AC3E}">
        <p14:creationId xmlns:p14="http://schemas.microsoft.com/office/powerpoint/2010/main" val="923983316"/>
      </p:ext>
    </p:extLst>
  </p:cSld>
  <p:clrMapOvr>
    <a:masterClrMapping/>
  </p:clrMapOvr>
</p:sld>
</file>

<file path=ppt/theme/theme1.xml><?xml version="1.0" encoding="utf-8"?>
<a:theme xmlns:a="http://schemas.openxmlformats.org/drawingml/2006/main" name="1_Office Theme">
  <a:themeElements>
    <a:clrScheme name="Nexben">
      <a:dk1>
        <a:srgbClr val="77787B"/>
      </a:dk1>
      <a:lt1>
        <a:sysClr val="window" lastClr="FFFFFF"/>
      </a:lt1>
      <a:dk2>
        <a:srgbClr val="05577D"/>
      </a:dk2>
      <a:lt2>
        <a:srgbClr val="EAE9E0"/>
      </a:lt2>
      <a:accent1>
        <a:srgbClr val="0089AE"/>
      </a:accent1>
      <a:accent2>
        <a:srgbClr val="4AC1E0"/>
      </a:accent2>
      <a:accent3>
        <a:srgbClr val="FFD000"/>
      </a:accent3>
      <a:accent4>
        <a:srgbClr val="FF715B"/>
      </a:accent4>
      <a:accent5>
        <a:srgbClr val="59CA97"/>
      </a:accent5>
      <a:accent6>
        <a:srgbClr val="8687C2"/>
      </a:accent6>
      <a:hlink>
        <a:srgbClr val="8687C2"/>
      </a:hlink>
      <a:folHlink>
        <a:srgbClr val="0089A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Nexben PPT Template_2021" id="{492885BC-29DA-416B-8C9F-790F5C89C948}" vid="{890DB9CD-7EDA-476E-9D08-8540012F88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200</Words>
  <Application>Microsoft Office PowerPoint</Application>
  <PresentationFormat>Widescreen</PresentationFormat>
  <Paragraphs>21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Avenir Next LT Pro</vt:lpstr>
      <vt:lpstr>Avenir Next LT Pro Demi</vt:lpstr>
      <vt:lpstr>Calibri</vt:lpstr>
      <vt:lpstr>1_Office Theme</vt:lpstr>
      <vt:lpstr>Medicare 101</vt:lpstr>
      <vt:lpstr>Next steps</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Courtney Annese</dc:creator>
  <cp:lastModifiedBy>Mary Messina</cp:lastModifiedBy>
  <cp:revision>4</cp:revision>
  <dcterms:created xsi:type="dcterms:W3CDTF">2023-01-27T14:47:35Z</dcterms:created>
  <dcterms:modified xsi:type="dcterms:W3CDTF">2023-01-30T15:56:34Z</dcterms:modified>
</cp:coreProperties>
</file>